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0" r:id="rId1"/>
  </p:sldMasterIdLst>
  <p:notesMasterIdLst>
    <p:notesMasterId r:id="rId33"/>
  </p:notesMasterIdLst>
  <p:handoutMasterIdLst>
    <p:handoutMasterId r:id="rId34"/>
  </p:handoutMasterIdLst>
  <p:sldIdLst>
    <p:sldId id="461" r:id="rId2"/>
    <p:sldId id="466" r:id="rId3"/>
    <p:sldId id="408" r:id="rId4"/>
    <p:sldId id="467" r:id="rId5"/>
    <p:sldId id="374" r:id="rId6"/>
    <p:sldId id="420" r:id="rId7"/>
    <p:sldId id="427" r:id="rId8"/>
    <p:sldId id="428" r:id="rId9"/>
    <p:sldId id="433" r:id="rId10"/>
    <p:sldId id="471" r:id="rId11"/>
    <p:sldId id="472" r:id="rId12"/>
    <p:sldId id="429" r:id="rId13"/>
    <p:sldId id="430" r:id="rId14"/>
    <p:sldId id="473" r:id="rId15"/>
    <p:sldId id="462" r:id="rId16"/>
    <p:sldId id="475" r:id="rId17"/>
    <p:sldId id="460" r:id="rId18"/>
    <p:sldId id="435" r:id="rId19"/>
    <p:sldId id="436" r:id="rId20"/>
    <p:sldId id="437" r:id="rId21"/>
    <p:sldId id="464" r:id="rId22"/>
    <p:sldId id="465" r:id="rId23"/>
    <p:sldId id="440" r:id="rId24"/>
    <p:sldId id="441" r:id="rId25"/>
    <p:sldId id="455" r:id="rId26"/>
    <p:sldId id="442" r:id="rId27"/>
    <p:sldId id="457" r:id="rId28"/>
    <p:sldId id="458" r:id="rId29"/>
    <p:sldId id="454" r:id="rId30"/>
    <p:sldId id="452" r:id="rId31"/>
    <p:sldId id="469"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EB36"/>
    <a:srgbClr val="5CD0FE"/>
    <a:srgbClr val="CC0000"/>
    <a:srgbClr val="FF0000"/>
    <a:srgbClr val="0000FF"/>
    <a:srgbClr val="08B47F"/>
    <a:srgbClr val="E5EE2C"/>
    <a:srgbClr val="200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69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defTabSz="931863">
              <a:defRPr sz="1200">
                <a:latin typeface="Arial" charset="0"/>
                <a:ea typeface="+mn-ea"/>
                <a:cs typeface="Arial" charset="0"/>
              </a:defRPr>
            </a:lvl1pPr>
          </a:lstStyle>
          <a:p>
            <a:pPr>
              <a:defRPr/>
            </a:pPr>
            <a:endParaRPr lang="en-US"/>
          </a:p>
        </p:txBody>
      </p:sp>
      <p:sp>
        <p:nvSpPr>
          <p:cNvPr id="2068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defTabSz="931863">
              <a:defRPr sz="1200">
                <a:latin typeface="Arial" charset="0"/>
                <a:ea typeface="+mn-ea"/>
                <a:cs typeface="Arial" charset="0"/>
              </a:defRPr>
            </a:lvl1pPr>
          </a:lstStyle>
          <a:p>
            <a:pPr>
              <a:defRPr/>
            </a:pPr>
            <a:endParaRPr lang="en-US"/>
          </a:p>
        </p:txBody>
      </p:sp>
      <p:sp>
        <p:nvSpPr>
          <p:cNvPr id="2068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defTabSz="931863">
              <a:defRPr sz="1200">
                <a:latin typeface="Arial" charset="0"/>
                <a:ea typeface="+mn-ea"/>
                <a:cs typeface="Arial" charset="0"/>
              </a:defRPr>
            </a:lvl1pPr>
          </a:lstStyle>
          <a:p>
            <a:pPr>
              <a:defRPr/>
            </a:pPr>
            <a:endParaRPr lang="en-US"/>
          </a:p>
        </p:txBody>
      </p:sp>
      <p:sp>
        <p:nvSpPr>
          <p:cNvPr id="2068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defTabSz="931863">
              <a:defRPr sz="1200">
                <a:latin typeface="Arial" pitchFamily="34" charset="0"/>
                <a:cs typeface="Arial" pitchFamily="34" charset="0"/>
              </a:defRPr>
            </a:lvl1pPr>
          </a:lstStyle>
          <a:p>
            <a:pPr>
              <a:defRPr/>
            </a:pPr>
            <a:fld id="{86A28CB4-BF75-4EAD-8ED2-E625D55AE7BB}" type="slidenum">
              <a:rPr lang="en-US"/>
              <a:pPr>
                <a:defRPr/>
              </a:pPr>
              <a:t>‹#›</a:t>
            </a:fld>
            <a:endParaRPr lang="en-US"/>
          </a:p>
        </p:txBody>
      </p:sp>
    </p:spTree>
    <p:extLst>
      <p:ext uri="{BB962C8B-B14F-4D97-AF65-F5344CB8AC3E}">
        <p14:creationId xmlns:p14="http://schemas.microsoft.com/office/powerpoint/2010/main" val="224712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defTabSz="931863">
              <a:defRPr sz="1200">
                <a:latin typeface="Arial" charset="0"/>
                <a:ea typeface="+mn-ea"/>
                <a:cs typeface="Arial" charset="0"/>
              </a:defRPr>
            </a:lvl1pPr>
          </a:lstStyle>
          <a:p>
            <a:pPr>
              <a:defRPr/>
            </a:pPr>
            <a:endParaRPr lang="en-US"/>
          </a:p>
        </p:txBody>
      </p:sp>
      <p:sp>
        <p:nvSpPr>
          <p:cNvPr id="1300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defTabSz="931863">
              <a:defRPr sz="1200">
                <a:latin typeface="Arial" charset="0"/>
                <a:ea typeface="+mn-ea"/>
                <a:cs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00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defTabSz="931863">
              <a:defRPr sz="1200">
                <a:latin typeface="Arial" charset="0"/>
                <a:ea typeface="+mn-ea"/>
                <a:cs typeface="Arial" charset="0"/>
              </a:defRPr>
            </a:lvl1pPr>
          </a:lstStyle>
          <a:p>
            <a:pPr>
              <a:defRPr/>
            </a:pPr>
            <a:endParaRPr lang="en-US"/>
          </a:p>
        </p:txBody>
      </p:sp>
      <p:sp>
        <p:nvSpPr>
          <p:cNvPr id="1300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defTabSz="931863">
              <a:defRPr sz="1200">
                <a:latin typeface="Arial" pitchFamily="34" charset="0"/>
                <a:cs typeface="Arial" pitchFamily="34" charset="0"/>
              </a:defRPr>
            </a:lvl1pPr>
          </a:lstStyle>
          <a:p>
            <a:pPr>
              <a:defRPr/>
            </a:pPr>
            <a:fld id="{82D2DCC5-94B3-418E-8657-E527D4EDF83F}" type="slidenum">
              <a:rPr lang="en-US"/>
              <a:pPr>
                <a:defRPr/>
              </a:pPr>
              <a:t>‹#›</a:t>
            </a:fld>
            <a:endParaRPr lang="en-US"/>
          </a:p>
        </p:txBody>
      </p:sp>
    </p:spTree>
    <p:extLst>
      <p:ext uri="{BB962C8B-B14F-4D97-AF65-F5344CB8AC3E}">
        <p14:creationId xmlns:p14="http://schemas.microsoft.com/office/powerpoint/2010/main" val="3240723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14CE5FB-D716-4091-BB6A-94755E3B0D52}" type="slidenum">
              <a:rPr lang="en-US" smtClean="0">
                <a:cs typeface="Arial" charset="0"/>
              </a:rPr>
              <a:pPr eaLnBrk="1" hangingPunct="1"/>
              <a:t>4</a:t>
            </a:fld>
            <a:endParaRPr lang="en-US" smtClean="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ea typeface="ＭＳ Ｐゴシック" pitchFamily="34" charset="-128"/>
              </a:defRPr>
            </a:lvl1pPr>
            <a:lvl2pPr marL="742950" indent="-285750" defTabSz="931863" eaLnBrk="0" hangingPunct="0">
              <a:defRPr>
                <a:solidFill>
                  <a:schemeClr val="tx1"/>
                </a:solidFill>
                <a:latin typeface="Arial" charset="0"/>
                <a:ea typeface="ＭＳ Ｐゴシック" pitchFamily="34" charset="-128"/>
              </a:defRPr>
            </a:lvl2pPr>
            <a:lvl3pPr marL="1143000" indent="-228600" defTabSz="931863" eaLnBrk="0" hangingPunct="0">
              <a:defRPr>
                <a:solidFill>
                  <a:schemeClr val="tx1"/>
                </a:solidFill>
                <a:latin typeface="Arial" charset="0"/>
                <a:ea typeface="ＭＳ Ｐゴシック" pitchFamily="34" charset="-128"/>
              </a:defRPr>
            </a:lvl3pPr>
            <a:lvl4pPr marL="1600200" indent="-228600" defTabSz="931863" eaLnBrk="0" hangingPunct="0">
              <a:defRPr>
                <a:solidFill>
                  <a:schemeClr val="tx1"/>
                </a:solidFill>
                <a:latin typeface="Arial" charset="0"/>
                <a:ea typeface="ＭＳ Ｐゴシック" pitchFamily="34" charset="-128"/>
              </a:defRPr>
            </a:lvl4pPr>
            <a:lvl5pPr marL="2057400" indent="-228600" defTabSz="931863" eaLnBrk="0" hangingPunct="0">
              <a:defRPr>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CACCA76-1128-4F45-8330-ABEB241A8B0C}" type="slidenum">
              <a:rPr lang="en-US" smtClean="0">
                <a:cs typeface="Arial" charset="0"/>
              </a:rPr>
              <a:pPr eaLnBrk="1" hangingPunct="1"/>
              <a:t>20</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ea typeface="+mn-ea"/>
                <a:cs typeface="Arial" charset="0"/>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9C09FD67-CA55-4EC1-85D9-7F80FC964A03}" type="slidenum">
              <a:rPr lang="en-US"/>
              <a:pPr>
                <a:defRPr/>
              </a:pPr>
              <a:t>‹#›</a:t>
            </a:fld>
            <a:endParaRPr lang="en-US"/>
          </a:p>
        </p:txBody>
      </p:sp>
    </p:spTree>
    <p:extLst>
      <p:ext uri="{BB962C8B-B14F-4D97-AF65-F5344CB8AC3E}">
        <p14:creationId xmlns:p14="http://schemas.microsoft.com/office/powerpoint/2010/main" val="405793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8953936-588A-418D-8053-688CCFC6B39E}" type="slidenum">
              <a:rPr lang="en-US"/>
              <a:pPr>
                <a:defRPr/>
              </a:pPr>
              <a:t>‹#›</a:t>
            </a:fld>
            <a:endParaRPr lang="en-US"/>
          </a:p>
        </p:txBody>
      </p:sp>
    </p:spTree>
    <p:extLst>
      <p:ext uri="{BB962C8B-B14F-4D97-AF65-F5344CB8AC3E}">
        <p14:creationId xmlns:p14="http://schemas.microsoft.com/office/powerpoint/2010/main" val="35056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97B5EED-52E5-4811-918D-6182E0C8F15E}" type="slidenum">
              <a:rPr lang="en-US"/>
              <a:pPr>
                <a:defRPr/>
              </a:pPr>
              <a:t>‹#›</a:t>
            </a:fld>
            <a:endParaRPr lang="en-US"/>
          </a:p>
        </p:txBody>
      </p:sp>
    </p:spTree>
    <p:extLst>
      <p:ext uri="{BB962C8B-B14F-4D97-AF65-F5344CB8AC3E}">
        <p14:creationId xmlns:p14="http://schemas.microsoft.com/office/powerpoint/2010/main" val="13043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ED37BDA-3559-45DB-9200-B831D11A0DA0}" type="slidenum">
              <a:rPr lang="en-US"/>
              <a:pPr>
                <a:defRPr/>
              </a:pPr>
              <a:t>‹#›</a:t>
            </a:fld>
            <a:endParaRPr lang="en-US"/>
          </a:p>
        </p:txBody>
      </p:sp>
    </p:spTree>
    <p:extLst>
      <p:ext uri="{BB962C8B-B14F-4D97-AF65-F5344CB8AC3E}">
        <p14:creationId xmlns:p14="http://schemas.microsoft.com/office/powerpoint/2010/main" val="156253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DF7979"/>
              </a:gs>
              <a:gs pos="28000">
                <a:srgbClr val="DC4444"/>
              </a:gs>
              <a:gs pos="100000">
                <a:srgbClr val="AC0000"/>
              </a:gs>
            </a:gsLst>
            <a:lin ang="5400000"/>
          </a:gradFill>
          <a:ln w="3175" cap="rnd">
            <a:solidFill>
              <a:srgbClr val="8C0000"/>
            </a:solidFill>
            <a:miter lim="800000"/>
            <a:headEnd/>
            <a:tailEnd/>
          </a:ln>
          <a:effectLst>
            <a:outerShdw blurRad="50800" dist="25400" dir="5400000" rotWithShape="0">
              <a:srgbClr val="808080">
                <a:alpha val="45998"/>
              </a:srgbClr>
            </a:outerShdw>
          </a:effectLst>
        </p:spPr>
        <p:txBody>
          <a:bodyPr anchor="ctr"/>
          <a:lstStyle>
            <a:extLst/>
          </a:lstStyle>
          <a:p>
            <a:pPr>
              <a:defRPr/>
            </a:pPr>
            <a:endParaRPr lang="en-US">
              <a:solidFill>
                <a:schemeClr val="lt1"/>
              </a:solidFill>
              <a:latin typeface="+mn-lt"/>
              <a:ea typeface="+mn-ea"/>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DF7979"/>
              </a:gs>
              <a:gs pos="28000">
                <a:srgbClr val="DC4444"/>
              </a:gs>
              <a:gs pos="100000">
                <a:srgbClr val="AC0000"/>
              </a:gs>
            </a:gsLst>
            <a:lin ang="5400000"/>
          </a:gradFill>
          <a:ln w="3175" cap="rnd">
            <a:solidFill>
              <a:srgbClr val="8C0000"/>
            </a:solidFill>
            <a:miter lim="800000"/>
            <a:headEnd/>
            <a:tailEnd/>
          </a:ln>
          <a:effectLst>
            <a:outerShdw blurRad="50800" dist="25400" dir="5400000" rotWithShape="0">
              <a:srgbClr val="808080">
                <a:alpha val="45998"/>
              </a:srgbClr>
            </a:outerShdw>
          </a:effectLst>
        </p:spPr>
        <p:txBody>
          <a:bodyPr anchor="ctr"/>
          <a:lstStyle>
            <a:extLst/>
          </a:lstStyle>
          <a:p>
            <a:pPr>
              <a:defRPr/>
            </a:pPr>
            <a:endParaRPr lang="en-US">
              <a:solidFill>
                <a:schemeClr val="lt1"/>
              </a:solidFill>
              <a:latin typeface="+mn-lt"/>
              <a:ea typeface="+mn-ea"/>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F9A604D-451A-4DC8-A420-008FF385D62D}" type="slidenum">
              <a:rPr lang="en-US"/>
              <a:pPr>
                <a:defRPr/>
              </a:pPr>
              <a:t>‹#›</a:t>
            </a:fld>
            <a:endParaRPr lang="en-US"/>
          </a:p>
        </p:txBody>
      </p:sp>
    </p:spTree>
    <p:extLst>
      <p:ext uri="{BB962C8B-B14F-4D97-AF65-F5344CB8AC3E}">
        <p14:creationId xmlns:p14="http://schemas.microsoft.com/office/powerpoint/2010/main" val="1585761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55BF1A3-3887-45DF-9F96-C5ADA3D592F7}" type="slidenum">
              <a:rPr lang="en-US"/>
              <a:pPr>
                <a:defRPr/>
              </a:pPr>
              <a:t>‹#›</a:t>
            </a:fld>
            <a:endParaRPr lang="en-US"/>
          </a:p>
        </p:txBody>
      </p:sp>
    </p:spTree>
    <p:extLst>
      <p:ext uri="{BB962C8B-B14F-4D97-AF65-F5344CB8AC3E}">
        <p14:creationId xmlns:p14="http://schemas.microsoft.com/office/powerpoint/2010/main" val="205281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05EE990-953C-4C91-ADB3-4836F2CA7C56}" type="slidenum">
              <a:rPr lang="en-US"/>
              <a:pPr>
                <a:defRPr/>
              </a:pPr>
              <a:t>‹#›</a:t>
            </a:fld>
            <a:endParaRPr lang="en-US"/>
          </a:p>
        </p:txBody>
      </p:sp>
    </p:spTree>
    <p:extLst>
      <p:ext uri="{BB962C8B-B14F-4D97-AF65-F5344CB8AC3E}">
        <p14:creationId xmlns:p14="http://schemas.microsoft.com/office/powerpoint/2010/main" val="12236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FD81DC2-B48F-41DE-A319-A594D5A5B94F}" type="slidenum">
              <a:rPr lang="en-US"/>
              <a:pPr>
                <a:defRPr/>
              </a:pPr>
              <a:t>‹#›</a:t>
            </a:fld>
            <a:endParaRPr lang="en-US"/>
          </a:p>
        </p:txBody>
      </p:sp>
    </p:spTree>
    <p:extLst>
      <p:ext uri="{BB962C8B-B14F-4D97-AF65-F5344CB8AC3E}">
        <p14:creationId xmlns:p14="http://schemas.microsoft.com/office/powerpoint/2010/main" val="207971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CCD3377-C0E8-4E1B-9042-3D10EFE69786}" type="slidenum">
              <a:rPr lang="en-US"/>
              <a:pPr>
                <a:defRPr/>
              </a:pPr>
              <a:t>‹#›</a:t>
            </a:fld>
            <a:endParaRPr lang="en-US"/>
          </a:p>
        </p:txBody>
      </p:sp>
    </p:spTree>
    <p:extLst>
      <p:ext uri="{BB962C8B-B14F-4D97-AF65-F5344CB8AC3E}">
        <p14:creationId xmlns:p14="http://schemas.microsoft.com/office/powerpoint/2010/main" val="99036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02449A1-9E05-45EC-98EE-AA6A8C24688A}" type="slidenum">
              <a:rPr lang="en-US"/>
              <a:pPr>
                <a:defRPr/>
              </a:pPr>
              <a:t>‹#›</a:t>
            </a:fld>
            <a:endParaRPr lang="en-US"/>
          </a:p>
        </p:txBody>
      </p:sp>
    </p:spTree>
    <p:extLst>
      <p:ext uri="{BB962C8B-B14F-4D97-AF65-F5344CB8AC3E}">
        <p14:creationId xmlns:p14="http://schemas.microsoft.com/office/powerpoint/2010/main" val="3285705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ea typeface="+mn-ea"/>
              <a:cs typeface="Arial" charset="0"/>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DF7979"/>
              </a:gs>
              <a:gs pos="28000">
                <a:srgbClr val="DC4444"/>
              </a:gs>
              <a:gs pos="100000">
                <a:srgbClr val="AC0000"/>
              </a:gs>
            </a:gsLst>
            <a:lin ang="5400000"/>
          </a:gradFill>
          <a:ln w="3175" cap="rnd">
            <a:solidFill>
              <a:srgbClr val="8C0000"/>
            </a:solidFill>
            <a:miter lim="800000"/>
            <a:headEnd/>
            <a:tailEnd/>
          </a:ln>
          <a:effectLst>
            <a:outerShdw blurRad="50800" dist="25400" dir="5400000" rotWithShape="0">
              <a:srgbClr val="808080">
                <a:alpha val="45998"/>
              </a:srgbClr>
            </a:outerShdw>
          </a:effectLst>
        </p:spPr>
        <p:txBody>
          <a:bodyPr anchor="ctr"/>
          <a:lstStyle>
            <a:extLst/>
          </a:lstStyle>
          <a:p>
            <a:pPr>
              <a:defRPr/>
            </a:pPr>
            <a:endParaRPr lang="en-US">
              <a:solidFill>
                <a:schemeClr val="lt1"/>
              </a:solidFill>
              <a:latin typeface="+mn-lt"/>
              <a:ea typeface="+mn-ea"/>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DF7979"/>
              </a:gs>
              <a:gs pos="28000">
                <a:srgbClr val="DC4444"/>
              </a:gs>
              <a:gs pos="100000">
                <a:srgbClr val="AC0000"/>
              </a:gs>
            </a:gsLst>
            <a:lin ang="5400000"/>
          </a:gradFill>
          <a:ln w="3175" cap="rnd">
            <a:solidFill>
              <a:srgbClr val="8C0000"/>
            </a:solidFill>
            <a:miter lim="800000"/>
            <a:headEnd/>
            <a:tailEnd/>
          </a:ln>
          <a:effectLst>
            <a:outerShdw blurRad="50800" dist="25400" dir="5400000" rotWithShape="0">
              <a:srgbClr val="808080">
                <a:alpha val="45998"/>
              </a:srgbClr>
            </a:outerShdw>
          </a:effectLst>
        </p:spPr>
        <p:txBody>
          <a:bodyPr anchor="ctr"/>
          <a:lstStyle>
            <a:extLst/>
          </a:lstStyle>
          <a:p>
            <a:pPr>
              <a:defRPr/>
            </a:pPr>
            <a:endParaRPr lang="en-US">
              <a:solidFill>
                <a:schemeClr val="lt1"/>
              </a:solidFill>
              <a:latin typeface="+mn-lt"/>
              <a:ea typeface="+mn-ea"/>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65BA3172-A154-4665-866A-D8666CF315C4}" type="slidenum">
              <a:rPr lang="en-US"/>
              <a:pPr>
                <a:defRPr/>
              </a:pPr>
              <a:t>‹#›</a:t>
            </a:fld>
            <a:endParaRPr lang="en-US"/>
          </a:p>
        </p:txBody>
      </p:sp>
    </p:spTree>
    <p:extLst>
      <p:ext uri="{BB962C8B-B14F-4D97-AF65-F5344CB8AC3E}">
        <p14:creationId xmlns:p14="http://schemas.microsoft.com/office/powerpoint/2010/main" val="334142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ea typeface="+mn-ea"/>
              <a:cs typeface="Arial" charset="0"/>
            </a:endParaRPr>
          </a:p>
        </p:txBody>
      </p:sp>
      <p:sp>
        <p:nvSpPr>
          <p:cNvPr id="1027" name="Freeform 11"/>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ea typeface="+mn-ea"/>
                <a:cs typeface="Arial" charset="0"/>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ea typeface="+mn-ea"/>
                <a:cs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pitchFamily="34" charset="0"/>
                <a:cs typeface="Arial" pitchFamily="34" charset="0"/>
              </a:defRPr>
            </a:lvl1pPr>
          </a:lstStyle>
          <a:p>
            <a:pPr>
              <a:defRPr/>
            </a:pPr>
            <a:fld id="{F39F1A87-087A-4E44-8FC1-4156908351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95" r:id="rId1"/>
    <p:sldLayoutId id="2147485789" r:id="rId2"/>
    <p:sldLayoutId id="2147485796" r:id="rId3"/>
    <p:sldLayoutId id="2147485790" r:id="rId4"/>
    <p:sldLayoutId id="2147485797" r:id="rId5"/>
    <p:sldLayoutId id="2147485791" r:id="rId6"/>
    <p:sldLayoutId id="2147485792" r:id="rId7"/>
    <p:sldLayoutId id="2147485798" r:id="rId8"/>
    <p:sldLayoutId id="2147485799" r:id="rId9"/>
    <p:sldLayoutId id="2147485793" r:id="rId10"/>
    <p:sldLayoutId id="2147485794"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4100" b="1">
          <a:solidFill>
            <a:schemeClr val="tx2"/>
          </a:solidFill>
          <a:latin typeface="Georgia" pitchFamily="18" charset="0"/>
          <a:ea typeface="ＭＳ Ｐゴシック" charset="0"/>
          <a:cs typeface="ＭＳ Ｐゴシック" charset="0"/>
        </a:defRPr>
      </a:lvl2pPr>
      <a:lvl3pPr algn="l" rtl="0" eaLnBrk="0" fontAlgn="base" hangingPunct="0">
        <a:spcBef>
          <a:spcPct val="0"/>
        </a:spcBef>
        <a:spcAft>
          <a:spcPct val="0"/>
        </a:spcAft>
        <a:defRPr sz="4100" b="1">
          <a:solidFill>
            <a:schemeClr val="tx2"/>
          </a:solidFill>
          <a:latin typeface="Georgia" pitchFamily="18" charset="0"/>
          <a:ea typeface="ＭＳ Ｐゴシック" charset="0"/>
          <a:cs typeface="ＭＳ Ｐゴシック" charset="0"/>
        </a:defRPr>
      </a:lvl3pPr>
      <a:lvl4pPr algn="l" rtl="0" eaLnBrk="0" fontAlgn="base" hangingPunct="0">
        <a:spcBef>
          <a:spcPct val="0"/>
        </a:spcBef>
        <a:spcAft>
          <a:spcPct val="0"/>
        </a:spcAft>
        <a:defRPr sz="4100" b="1">
          <a:solidFill>
            <a:schemeClr val="tx2"/>
          </a:solidFill>
          <a:latin typeface="Georgia" pitchFamily="18" charset="0"/>
          <a:ea typeface="ＭＳ Ｐゴシック" charset="0"/>
          <a:cs typeface="ＭＳ Ｐゴシック" charset="0"/>
        </a:defRPr>
      </a:lvl4pPr>
      <a:lvl5pPr algn="l" rtl="0" eaLnBrk="0" fontAlgn="base" hangingPunct="0">
        <a:spcBef>
          <a:spcPct val="0"/>
        </a:spcBef>
        <a:spcAft>
          <a:spcPct val="0"/>
        </a:spcAft>
        <a:defRPr sz="4100" b="1">
          <a:solidFill>
            <a:schemeClr val="tx2"/>
          </a:solidFill>
          <a:latin typeface="Georgia" pitchFamily="18" charset="0"/>
          <a:ea typeface="ＭＳ Ｐゴシック" charset="0"/>
          <a:cs typeface="ＭＳ Ｐゴシック" charset="0"/>
        </a:defRPr>
      </a:lvl5pPr>
      <a:lvl6pPr marL="457200" algn="l" rtl="0" fontAlgn="base">
        <a:spcBef>
          <a:spcPct val="0"/>
        </a:spcBef>
        <a:spcAft>
          <a:spcPct val="0"/>
        </a:spcAft>
        <a:defRPr sz="4100" b="1">
          <a:solidFill>
            <a:schemeClr val="tx2"/>
          </a:solidFill>
          <a:latin typeface="Georgia" pitchFamily="18" charset="0"/>
        </a:defRPr>
      </a:lvl6pPr>
      <a:lvl7pPr marL="914400" algn="l" rtl="0" fontAlgn="base">
        <a:spcBef>
          <a:spcPct val="0"/>
        </a:spcBef>
        <a:spcAft>
          <a:spcPct val="0"/>
        </a:spcAft>
        <a:defRPr sz="4100" b="1">
          <a:solidFill>
            <a:schemeClr val="tx2"/>
          </a:solidFill>
          <a:latin typeface="Georgia" pitchFamily="18" charset="0"/>
        </a:defRPr>
      </a:lvl7pPr>
      <a:lvl8pPr marL="1371600" algn="l" rtl="0" fontAlgn="base">
        <a:spcBef>
          <a:spcPct val="0"/>
        </a:spcBef>
        <a:spcAft>
          <a:spcPct val="0"/>
        </a:spcAft>
        <a:defRPr sz="4100" b="1">
          <a:solidFill>
            <a:schemeClr val="tx2"/>
          </a:solidFill>
          <a:latin typeface="Georgia" pitchFamily="18" charset="0"/>
        </a:defRPr>
      </a:lvl8pPr>
      <a:lvl9pPr marL="1828800" algn="l" rtl="0" fontAlgn="base">
        <a:spcBef>
          <a:spcPct val="0"/>
        </a:spcBef>
        <a:spcAft>
          <a:spcPct val="0"/>
        </a:spcAft>
        <a:defRPr sz="4100" b="1">
          <a:solidFill>
            <a:schemeClr val="tx2"/>
          </a:solidFill>
          <a:latin typeface="Georgia" pitchFamily="18"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charset="0"/>
          <a:cs typeface="ＭＳ Ｐゴシック" charset="0"/>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parent.sduhsd.net/LoginParent.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c.sduhsd.net/Counseling/Course-Profiles/Audition--Application-Only-Courses/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duhsd.net/Parents--Students/Teaching-and-Learning/Independent-Study-PE/index.html" TargetMode="External"/><Relationship Id="rId2" Type="http://schemas.openxmlformats.org/officeDocument/2006/relationships/hyperlink" Target="http://www.sduhsd.net/Parents--Students/Teaching-and-Learning/Independent-Study-PE-ISPE/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c.sduhsd.net/documents/Counseling/OffCampusCoursePermissionRequestForm.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nyoncrestfoundation.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c.sduhsd.net/Counseling/Course-Profiles/Audition--Application-Only-Courses/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ca-envision.org/" TargetMode="External"/><Relationship Id="rId4" Type="http://schemas.openxmlformats.org/officeDocument/2006/relationships/hyperlink" Target="http://www.ccaasb.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parent.sduhsd.net/LoginParent.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cc.sduhsd.net/Counseling/Incoming-Student-Course-Selection/index.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c.sduhsd.net/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cc.sduhsd.net/Counseling/Counseling-Newsletter/index.html" TargetMode="External"/><Relationship Id="rId5" Type="http://schemas.openxmlformats.org/officeDocument/2006/relationships/hyperlink" Target="http://cc.sduhsd.net/Counseling/Incoming-Student-Course-Selection/index.html" TargetMode="External"/><Relationship Id="rId4" Type="http://schemas.openxmlformats.org/officeDocument/2006/relationships/hyperlink" Target="http://cc.sduhsd.net/Calendar/index.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cop.edu/agguid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c.sduhsd.net/Counseling/Honors---AP/index.html" TargetMode="External"/><Relationship Id="rId2" Type="http://schemas.openxmlformats.org/officeDocument/2006/relationships/hyperlink" Target="http://cc.sduhsd.net/Counseling/Course-Profiles/index.html" TargetMode="External"/><Relationship Id="rId1" Type="http://schemas.openxmlformats.org/officeDocument/2006/relationships/slideLayout" Target="../slideLayouts/slideLayout2.xml"/><Relationship Id="rId4" Type="http://schemas.openxmlformats.org/officeDocument/2006/relationships/hyperlink" Target="http://cc.sduhsd.net/Counseling/Schedule-Advic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8658">
            <a:off x="363538" y="922338"/>
            <a:ext cx="35591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5"/>
          <p:cNvSpPr txBox="1">
            <a:spLocks noChangeArrowheads="1"/>
          </p:cNvSpPr>
          <p:nvPr/>
        </p:nvSpPr>
        <p:spPr bwMode="auto">
          <a:xfrm rot="267742">
            <a:off x="111125" y="5189538"/>
            <a:ext cx="6477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4400" dirty="0"/>
              <a:t>Incoming Student Registration Presentation</a:t>
            </a:r>
          </a:p>
        </p:txBody>
      </p:sp>
      <p:sp>
        <p:nvSpPr>
          <p:cNvPr id="4" name="Oval 3"/>
          <p:cNvSpPr/>
          <p:nvPr/>
        </p:nvSpPr>
        <p:spPr>
          <a:xfrm rot="676626">
            <a:off x="3936103" y="497809"/>
            <a:ext cx="4850561" cy="3327236"/>
          </a:xfrm>
          <a:prstGeom prst="ellipse">
            <a:avLst/>
          </a:prstGeom>
          <a:solidFill>
            <a:schemeClr val="tx2">
              <a:lumMod val="5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latin typeface="Gill Sans MT" pitchFamily="34" charset="0"/>
                <a:cs typeface="Arial" pitchFamily="34" charset="0"/>
              </a:rPr>
              <a:t>Welcome New Ravens!!!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381000" y="1981200"/>
            <a:ext cx="8305800" cy="4038600"/>
          </a:xfrm>
        </p:spPr>
        <p:txBody>
          <a:bodyPr/>
          <a:lstStyle/>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buFont typeface="Wingdings 3" pitchFamily="18" charset="2"/>
              <a:buNone/>
            </a:pPr>
            <a:endParaRPr lang="en-US" sz="1600" smtClean="0"/>
          </a:p>
        </p:txBody>
      </p:sp>
      <p:sp>
        <p:nvSpPr>
          <p:cNvPr id="5" name="Title 5"/>
          <p:cNvSpPr txBox="1">
            <a:spLocks/>
          </p:cNvSpPr>
          <p:nvPr/>
        </p:nvSpPr>
        <p:spPr>
          <a:xfrm>
            <a:off x="304800" y="95794"/>
            <a:ext cx="8610600" cy="666206"/>
          </a:xfrm>
          <a:prstGeom prst="rect">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
            </a:scene3d>
            <a:sp3d prstMaterial="softEdge">
              <a:bevelT w="25400" h="25400"/>
            </a:sp3d>
          </a:bodyPr>
          <a:lstStyle/>
          <a:p>
            <a:pPr algn="ctr" fontAlgn="auto">
              <a:spcAft>
                <a:spcPts val="0"/>
              </a:spcAft>
              <a:defRPr/>
            </a:pPr>
            <a:r>
              <a:rPr lang="en-US" sz="3600" b="1"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rPr>
              <a:t>Sample Schedule 1</a:t>
            </a:r>
          </a:p>
        </p:txBody>
      </p:sp>
      <p:sp>
        <p:nvSpPr>
          <p:cNvPr id="7" name="TextBox 6"/>
          <p:cNvSpPr txBox="1"/>
          <p:nvPr/>
        </p:nvSpPr>
        <p:spPr>
          <a:xfrm>
            <a:off x="128588" y="762000"/>
            <a:ext cx="8997950" cy="800219"/>
          </a:xfrm>
          <a:prstGeom prst="rect">
            <a:avLst/>
          </a:prstGeom>
          <a:noFill/>
        </p:spPr>
        <p:txBody>
          <a:bodyPr>
            <a:spAutoFit/>
          </a:bodyPr>
          <a:lstStyle/>
          <a:p>
            <a:pPr>
              <a:defRPr/>
            </a:pPr>
            <a:r>
              <a:rPr lang="en-US" dirty="0"/>
              <a:t>                   </a:t>
            </a:r>
            <a:r>
              <a:rPr lang="en-US" sz="2400" b="1" dirty="0">
                <a:latin typeface="Arial" pitchFamily="34" charset="0"/>
                <a:cs typeface="Arial" pitchFamily="34" charset="0"/>
              </a:rPr>
              <a:t>Fall Term                                         Spring Term      </a:t>
            </a:r>
            <a:r>
              <a:rPr lang="en-US" sz="2400" b="1" dirty="0" smtClean="0">
                <a:latin typeface="Arial" pitchFamily="34" charset="0"/>
                <a:cs typeface="Arial" pitchFamily="34" charset="0"/>
              </a:rPr>
              <a:t>                   </a:t>
            </a:r>
            <a:endParaRPr lang="en-US" sz="2200" b="1" dirty="0">
              <a:latin typeface="Arial" pitchFamily="34" charset="0"/>
              <a:cs typeface="Arial" pitchFamily="34" charset="0"/>
            </a:endParaRPr>
          </a:p>
          <a:p>
            <a:pPr>
              <a:defRPr/>
            </a:pPr>
            <a:endParaRPr lang="en-US" sz="2200" b="1" dirty="0">
              <a:latin typeface="+mn-lt"/>
            </a:endParaRPr>
          </a:p>
        </p:txBody>
      </p:sp>
      <p:graphicFrame>
        <p:nvGraphicFramePr>
          <p:cNvPr id="9" name="Group 66"/>
          <p:cNvGraphicFramePr>
            <a:graphicFrameLocks/>
          </p:cNvGraphicFramePr>
          <p:nvPr>
            <p:extLst>
              <p:ext uri="{D42A27DB-BD31-4B8C-83A1-F6EECF244321}">
                <p14:modId xmlns:p14="http://schemas.microsoft.com/office/powerpoint/2010/main" val="563654483"/>
              </p:ext>
            </p:extLst>
          </p:nvPr>
        </p:nvGraphicFramePr>
        <p:xfrm>
          <a:off x="457200" y="1447800"/>
          <a:ext cx="8458200" cy="4819946"/>
        </p:xfrm>
        <a:graphic>
          <a:graphicData uri="http://schemas.openxmlformats.org/drawingml/2006/table">
            <a:tbl>
              <a:tblPr/>
              <a:tblGrid>
                <a:gridCol w="2114550"/>
                <a:gridCol w="2114550"/>
                <a:gridCol w="2114550"/>
                <a:gridCol w="2114550"/>
              </a:tblGrid>
              <a:tr h="822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English 9</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30-60 minutes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Integrated Math I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30-60 minutes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13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Biology</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45 minutes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Drawing and Design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0-30 minutes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326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Spanish I</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30 minutes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Spanish II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0-30 minutes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2617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Year-One PE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30 minutes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Speech &amp; Debate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0-30 minutes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1886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Total</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 hours 45 minutes maximum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 hours 30 minutes maximum</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3133626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381000" y="1981200"/>
            <a:ext cx="8305800" cy="4038600"/>
          </a:xfrm>
        </p:spPr>
        <p:txBody>
          <a:bodyPr/>
          <a:lstStyle/>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endParaRPr lang="en-US" sz="1600" smtClean="0"/>
          </a:p>
          <a:p>
            <a:pPr eaLnBrk="1" hangingPunct="1">
              <a:buFont typeface="Wingdings 3" pitchFamily="18" charset="2"/>
              <a:buNone/>
            </a:pPr>
            <a:endParaRPr lang="en-US" sz="1600" smtClean="0"/>
          </a:p>
        </p:txBody>
      </p:sp>
      <p:sp>
        <p:nvSpPr>
          <p:cNvPr id="5" name="Title 5"/>
          <p:cNvSpPr txBox="1">
            <a:spLocks/>
          </p:cNvSpPr>
          <p:nvPr/>
        </p:nvSpPr>
        <p:spPr>
          <a:xfrm>
            <a:off x="304800" y="95794"/>
            <a:ext cx="8610600" cy="590006"/>
          </a:xfrm>
          <a:prstGeom prst="rect">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
            </a:scene3d>
            <a:sp3d prstMaterial="softEdge">
              <a:bevelT w="25400" h="25400"/>
            </a:sp3d>
          </a:bodyPr>
          <a:lstStyle/>
          <a:p>
            <a:pPr algn="ctr" fontAlgn="auto">
              <a:spcAft>
                <a:spcPts val="0"/>
              </a:spcAft>
              <a:defRPr/>
            </a:pPr>
            <a:r>
              <a:rPr lang="en-US" sz="3600" b="1"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rPr>
              <a:t>Sample Schedule </a:t>
            </a:r>
            <a:r>
              <a:rPr lang="en-US" sz="3600" b="1" dirty="0" smtClean="0">
                <a:solidFill>
                  <a:schemeClr val="bg1"/>
                </a:solidFill>
                <a:effectLst>
                  <a:outerShdw blurRad="38100" dist="38100" dir="2700000" algn="tl">
                    <a:srgbClr val="000000">
                      <a:alpha val="43137"/>
                    </a:srgbClr>
                  </a:outerShdw>
                </a:effectLst>
                <a:latin typeface="Gill Sans MT" pitchFamily="34" charset="0"/>
                <a:cs typeface="Lucida Sans Unicode" pitchFamily="34" charset="0"/>
              </a:rPr>
              <a:t>2</a:t>
            </a:r>
            <a:endParaRPr lang="en-US" sz="3600" b="1"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
        <p:nvSpPr>
          <p:cNvPr id="7" name="TextBox 6"/>
          <p:cNvSpPr txBox="1"/>
          <p:nvPr/>
        </p:nvSpPr>
        <p:spPr>
          <a:xfrm>
            <a:off x="144462" y="683285"/>
            <a:ext cx="8999537" cy="461665"/>
          </a:xfrm>
          <a:prstGeom prst="rect">
            <a:avLst/>
          </a:prstGeom>
          <a:noFill/>
        </p:spPr>
        <p:txBody>
          <a:bodyPr>
            <a:spAutoFit/>
          </a:bodyPr>
          <a:lstStyle/>
          <a:p>
            <a:pPr>
              <a:defRPr/>
            </a:pPr>
            <a:r>
              <a:rPr lang="en-US" sz="2400" b="1" dirty="0" smtClean="0">
                <a:solidFill>
                  <a:srgbClr val="050507"/>
                </a:solidFill>
                <a:latin typeface="Arial" pitchFamily="34" charset="0"/>
                <a:cs typeface="Arial" pitchFamily="34" charset="0"/>
              </a:rPr>
              <a:t>	Fall </a:t>
            </a:r>
            <a:r>
              <a:rPr lang="en-US" sz="2400" b="1" dirty="0">
                <a:solidFill>
                  <a:srgbClr val="050507"/>
                </a:solidFill>
                <a:latin typeface="Arial" pitchFamily="34" charset="0"/>
                <a:cs typeface="Arial" pitchFamily="34" charset="0"/>
              </a:rPr>
              <a:t>Term                                         Spring Term </a:t>
            </a:r>
            <a:endParaRPr lang="en-US" sz="2200" b="1" dirty="0">
              <a:latin typeface="+mn-lt"/>
            </a:endParaRPr>
          </a:p>
        </p:txBody>
      </p:sp>
      <p:graphicFrame>
        <p:nvGraphicFramePr>
          <p:cNvPr id="9" name="Group 66"/>
          <p:cNvGraphicFramePr>
            <a:graphicFrameLocks/>
          </p:cNvGraphicFramePr>
          <p:nvPr>
            <p:extLst>
              <p:ext uri="{D42A27DB-BD31-4B8C-83A1-F6EECF244321}">
                <p14:modId xmlns:p14="http://schemas.microsoft.com/office/powerpoint/2010/main" val="2195997268"/>
              </p:ext>
            </p:extLst>
          </p:nvPr>
        </p:nvGraphicFramePr>
        <p:xfrm>
          <a:off x="207565" y="1371600"/>
          <a:ext cx="8805070" cy="4867998"/>
        </p:xfrm>
        <a:graphic>
          <a:graphicData uri="http://schemas.openxmlformats.org/drawingml/2006/table">
            <a:tbl>
              <a:tblPr/>
              <a:tblGrid>
                <a:gridCol w="2393103"/>
                <a:gridCol w="2009432"/>
                <a:gridCol w="2389477"/>
                <a:gridCol w="2013058"/>
              </a:tblGrid>
              <a:tr h="913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English 9 Honors</a:t>
                      </a:r>
                    </a:p>
                  </a:txBody>
                  <a:tcPr marL="91445" marR="91445"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30-60 minutes</a:t>
                      </a: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Integrated Math II Honors</a:t>
                      </a: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60-90 minutes</a:t>
                      </a:r>
                    </a:p>
                  </a:txBody>
                  <a:tcPr marL="91445" marR="91445"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97370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Integrated Math I Honors</a:t>
                      </a:r>
                    </a:p>
                  </a:txBody>
                  <a:tcPr marL="91445" marR="91445"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60-90 minutes</a:t>
                      </a: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Drawing and Design</a:t>
                      </a: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0-30 minutes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5" marR="91445"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75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Spanish I</a:t>
                      </a:r>
                    </a:p>
                  </a:txBody>
                  <a:tcPr marL="91445" marR="91445"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30 minutes</a:t>
                      </a: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Spanish II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0-30 minutes</a:t>
                      </a:r>
                    </a:p>
                  </a:txBody>
                  <a:tcPr marL="91445" marR="91445"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750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Year-One PE</a:t>
                      </a:r>
                    </a:p>
                  </a:txBody>
                  <a:tcPr marL="91445" marR="91445"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0-30 minutes</a:t>
                      </a: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Biology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45 minutes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5" marR="91445"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1635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Total</a:t>
                      </a:r>
                    </a:p>
                  </a:txBody>
                  <a:tcPr marL="91445" marR="91445"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 hours 30 minutes maximum</a:t>
                      </a: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1445" marR="9144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dirty="0" smtClean="0">
                          <a:ln>
                            <a:noFill/>
                          </a:ln>
                          <a:solidFill>
                            <a:schemeClr val="tx1"/>
                          </a:solidFill>
                          <a:effectLst/>
                          <a:latin typeface="Arial" pitchFamily="34" charset="0"/>
                          <a:cs typeface="Arial" pitchFamily="34" charset="0"/>
                        </a:rPr>
                        <a:t>3 hours 15 minutes maximum</a:t>
                      </a:r>
                    </a:p>
                  </a:txBody>
                  <a:tcPr marL="91445" marR="91445"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3068557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noGrp="1"/>
          </p:cNvSpPr>
          <p:nvPr>
            <p:ph type="title"/>
          </p:nvPr>
        </p:nvSpPr>
        <p:spPr>
          <a:xfrm>
            <a:off x="190500" y="76200"/>
            <a:ext cx="8763000" cy="685800"/>
          </a:xfrm>
        </p:spPr>
        <p:style>
          <a:lnRef idx="1">
            <a:schemeClr val="accent1"/>
          </a:lnRef>
          <a:fillRef idx="3">
            <a:schemeClr val="accent1"/>
          </a:fillRef>
          <a:effectRef idx="2">
            <a:schemeClr val="accent1"/>
          </a:effectRef>
          <a:fontRef idx="minor">
            <a:schemeClr val="lt1"/>
          </a:fontRef>
        </p:style>
        <p:txBody>
          <a:bodyPr>
            <a:noAutofit/>
          </a:bodyPr>
          <a:lstStyle/>
          <a:p>
            <a:pPr algn="ctr" fontAlgn="auto">
              <a:spcAft>
                <a:spcPts val="0"/>
              </a:spcAft>
              <a:defRPr/>
            </a:pPr>
            <a:r>
              <a:rPr lang="en-US" sz="3400" dirty="0" smtClean="0">
                <a:solidFill>
                  <a:schemeClr val="bg1"/>
                </a:solidFill>
                <a:latin typeface="Gill Sans MT" pitchFamily="34" charset="0"/>
              </a:rPr>
              <a:t>COURSE SELECTION CONTRACT</a:t>
            </a:r>
            <a:endParaRPr lang="en-US" sz="3400" dirty="0">
              <a:solidFill>
                <a:schemeClr val="bg1"/>
              </a:solidFill>
              <a:latin typeface="Gill Sans MT" pitchFamily="34" charset="0"/>
              <a:cs typeface="Lucida Sans Unicode" pitchFamily="34" charset="0"/>
            </a:endParaRPr>
          </a:p>
        </p:txBody>
      </p:sp>
      <p:sp>
        <p:nvSpPr>
          <p:cNvPr id="16388" name="TextBox 8"/>
          <p:cNvSpPr txBox="1">
            <a:spLocks noChangeArrowheads="1"/>
          </p:cNvSpPr>
          <p:nvPr/>
        </p:nvSpPr>
        <p:spPr bwMode="auto">
          <a:xfrm>
            <a:off x="533400" y="12192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p>
        </p:txBody>
      </p:sp>
      <p:sp>
        <p:nvSpPr>
          <p:cNvPr id="16389" name="Rectangle 6"/>
          <p:cNvSpPr>
            <a:spLocks noChangeArrowheads="1"/>
          </p:cNvSpPr>
          <p:nvPr/>
        </p:nvSpPr>
        <p:spPr bwMode="auto">
          <a:xfrm>
            <a:off x="152400" y="3743325"/>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0" hangingPunct="0">
              <a:tabLst>
                <a:tab pos="0" algn="l"/>
              </a:tabLst>
            </a:pPr>
            <a:endParaRPr lang="en-US" sz="2000"/>
          </a:p>
          <a:p>
            <a:pPr eaLnBrk="0" hangingPunct="0">
              <a:tabLst>
                <a:tab pos="0" algn="l"/>
              </a:tabLst>
            </a:pPr>
            <a:r>
              <a:rPr lang="en-US" sz="1000"/>
              <a:t> </a:t>
            </a:r>
            <a:endParaRPr lang="en-US"/>
          </a:p>
        </p:txBody>
      </p:sp>
      <p:sp>
        <p:nvSpPr>
          <p:cNvPr id="16390" name="Content Placeholder 1"/>
          <p:cNvSpPr>
            <a:spLocks noGrp="1"/>
          </p:cNvSpPr>
          <p:nvPr>
            <p:ph idx="1"/>
          </p:nvPr>
        </p:nvSpPr>
        <p:spPr>
          <a:xfrm>
            <a:off x="144463" y="863600"/>
            <a:ext cx="3962400" cy="4851400"/>
          </a:xfrm>
        </p:spPr>
        <p:txBody>
          <a:bodyPr/>
          <a:lstStyle/>
          <a:p>
            <a:pPr marL="0" indent="0">
              <a:buFont typeface="Wingdings 3" pitchFamily="18" charset="2"/>
              <a:buNone/>
            </a:pPr>
            <a:r>
              <a:rPr lang="en-US" sz="1400" b="1" dirty="0" smtClean="0">
                <a:solidFill>
                  <a:srgbClr val="CC0000"/>
                </a:solidFill>
                <a:latin typeface="Arial" charset="0"/>
                <a:ea typeface="ＭＳ Ｐゴシック" pitchFamily="34" charset="-128"/>
                <a:cs typeface="Arial" charset="0"/>
              </a:rPr>
              <a:t>DIRECTIONS:</a:t>
            </a:r>
            <a:endParaRPr lang="en-US" sz="1400" dirty="0" smtClean="0">
              <a:solidFill>
                <a:srgbClr val="CC0000"/>
              </a:solidFill>
              <a:latin typeface="Arial" charset="0"/>
              <a:ea typeface="ＭＳ Ｐゴシック" pitchFamily="34" charset="-128"/>
              <a:cs typeface="Arial" charset="0"/>
            </a:endParaRPr>
          </a:p>
          <a:p>
            <a:pPr marL="0" indent="0">
              <a:buNone/>
            </a:pPr>
            <a:r>
              <a:rPr lang="en-US" sz="1400" dirty="0" smtClean="0">
                <a:latin typeface="Arial" charset="0"/>
                <a:ea typeface="ＭＳ Ｐゴシック" pitchFamily="34" charset="-128"/>
                <a:cs typeface="Arial" charset="0"/>
              </a:rPr>
              <a:t>1. Attend </a:t>
            </a:r>
            <a:r>
              <a:rPr lang="en-US" sz="1400" dirty="0">
                <a:latin typeface="Arial" charset="0"/>
                <a:ea typeface="ＭＳ Ｐゴシック" pitchFamily="34" charset="-128"/>
                <a:cs typeface="Arial" charset="0"/>
              </a:rPr>
              <a:t>the </a:t>
            </a:r>
            <a:r>
              <a:rPr lang="en-US" sz="1400" i="1" dirty="0">
                <a:latin typeface="Arial" charset="0"/>
                <a:ea typeface="ＭＳ Ｐゴシック" pitchFamily="34" charset="-128"/>
                <a:cs typeface="Arial" charset="0"/>
              </a:rPr>
              <a:t>Incoming Student Registration Night </a:t>
            </a:r>
            <a:r>
              <a:rPr lang="en-US" sz="1400" dirty="0">
                <a:latin typeface="Arial" charset="0"/>
                <a:ea typeface="ＭＳ Ｐゴシック" pitchFamily="34" charset="-128"/>
                <a:cs typeface="Arial" charset="0"/>
              </a:rPr>
              <a:t>on </a:t>
            </a:r>
            <a:r>
              <a:rPr lang="en-US" sz="1400" b="1" dirty="0">
                <a:latin typeface="Arial" charset="0"/>
                <a:ea typeface="ＭＳ Ｐゴシック" pitchFamily="34" charset="-128"/>
                <a:cs typeface="Arial" charset="0"/>
              </a:rPr>
              <a:t>April </a:t>
            </a:r>
            <a:r>
              <a:rPr lang="en-US" sz="1400" b="1" dirty="0" smtClean="0">
                <a:latin typeface="Arial" charset="0"/>
                <a:ea typeface="ＭＳ Ｐゴシック" pitchFamily="34" charset="-128"/>
                <a:cs typeface="Arial" charset="0"/>
              </a:rPr>
              <a:t>5, </a:t>
            </a:r>
            <a:r>
              <a:rPr lang="en-US" sz="1400" b="1" dirty="0">
                <a:latin typeface="Arial" charset="0"/>
                <a:ea typeface="ＭＳ Ｐゴシック" pitchFamily="34" charset="-128"/>
                <a:cs typeface="Arial" charset="0"/>
              </a:rPr>
              <a:t>2017 and </a:t>
            </a:r>
            <a:r>
              <a:rPr lang="en-US" sz="1400" b="1" dirty="0" smtClean="0">
                <a:latin typeface="Arial" charset="0"/>
                <a:ea typeface="ＭＳ Ｐゴシック" pitchFamily="34" charset="-128"/>
                <a:cs typeface="Arial" charset="0"/>
              </a:rPr>
              <a:t>review the course profiles to make thoughtful, informed choices.</a:t>
            </a:r>
            <a:endParaRPr lang="en-US" sz="1400" dirty="0" smtClean="0">
              <a:latin typeface="Arial" charset="0"/>
              <a:ea typeface="ＭＳ Ｐゴシック" pitchFamily="34" charset="-128"/>
              <a:cs typeface="Arial" charset="0"/>
            </a:endParaRPr>
          </a:p>
          <a:p>
            <a:pPr marL="0" indent="0">
              <a:buFont typeface="Wingdings 3" pitchFamily="18" charset="2"/>
              <a:buNone/>
            </a:pPr>
            <a:endParaRPr lang="en-US" sz="1400" dirty="0" smtClean="0">
              <a:latin typeface="Arial" charset="0"/>
              <a:ea typeface="ＭＳ Ｐゴシック" pitchFamily="34" charset="-128"/>
              <a:cs typeface="Arial" charset="0"/>
            </a:endParaRPr>
          </a:p>
          <a:p>
            <a:pPr marL="0" indent="0">
              <a:buFont typeface="Wingdings 3" pitchFamily="18" charset="2"/>
              <a:buNone/>
            </a:pPr>
            <a:r>
              <a:rPr lang="en-US" sz="1400" dirty="0" smtClean="0">
                <a:latin typeface="Arial" charset="0"/>
                <a:ea typeface="ＭＳ Ｐゴシック" pitchFamily="34" charset="-128"/>
                <a:cs typeface="Arial" charset="0"/>
              </a:rPr>
              <a:t>2. Complete this contract and </a:t>
            </a:r>
            <a:r>
              <a:rPr lang="en-US" sz="1400" b="1" dirty="0" smtClean="0">
                <a:latin typeface="Arial" charset="0"/>
                <a:ea typeface="ＭＳ Ｐゴシック" pitchFamily="34" charset="-128"/>
                <a:cs typeface="Arial" charset="0"/>
              </a:rPr>
              <a:t>be sure to include parent/guardian signature. </a:t>
            </a:r>
            <a:endParaRPr lang="en-US" sz="1400" dirty="0" smtClean="0">
              <a:latin typeface="Arial" charset="0"/>
              <a:ea typeface="ＭＳ Ｐゴシック" pitchFamily="34" charset="-128"/>
              <a:cs typeface="Arial" charset="0"/>
            </a:endParaRPr>
          </a:p>
          <a:p>
            <a:pPr marL="0" indent="0">
              <a:buFont typeface="Wingdings 3" pitchFamily="18" charset="2"/>
              <a:buNone/>
            </a:pPr>
            <a:endParaRPr lang="en-US" sz="1400" dirty="0" smtClean="0">
              <a:latin typeface="Arial" charset="0"/>
              <a:ea typeface="ＭＳ Ｐゴシック" pitchFamily="34" charset="-128"/>
              <a:cs typeface="Arial" charset="0"/>
            </a:endParaRPr>
          </a:p>
          <a:p>
            <a:pPr marL="0" indent="0">
              <a:buFont typeface="Wingdings 3" pitchFamily="18" charset="2"/>
              <a:buNone/>
            </a:pPr>
            <a:r>
              <a:rPr lang="en-US" sz="1400" dirty="0" smtClean="0">
                <a:latin typeface="Arial" charset="0"/>
                <a:ea typeface="ＭＳ Ｐゴシック" pitchFamily="34" charset="-128"/>
                <a:cs typeface="Arial" charset="0"/>
              </a:rPr>
              <a:t>3. </a:t>
            </a:r>
            <a:r>
              <a:rPr lang="en-US" sz="1400" b="1" dirty="0" smtClean="0">
                <a:latin typeface="Arial" charset="0"/>
                <a:ea typeface="ＭＳ Ｐゴシック" pitchFamily="34" charset="-128"/>
                <a:cs typeface="Arial" charset="0"/>
              </a:rPr>
              <a:t>Submit your course selections </a:t>
            </a:r>
            <a:r>
              <a:rPr lang="en-US" sz="1400" b="1" i="1" dirty="0" smtClean="0">
                <a:latin typeface="Arial" charset="0"/>
                <a:ea typeface="ＭＳ Ｐゴシック" pitchFamily="34" charset="-128"/>
                <a:cs typeface="Arial" charset="0"/>
              </a:rPr>
              <a:t>online</a:t>
            </a:r>
            <a:r>
              <a:rPr lang="en-US" sz="1400" b="1" dirty="0" smtClean="0">
                <a:latin typeface="Arial" charset="0"/>
                <a:ea typeface="ＭＳ Ｐゴシック" pitchFamily="34" charset="-128"/>
                <a:cs typeface="Arial" charset="0"/>
              </a:rPr>
              <a:t> using the </a:t>
            </a:r>
            <a:r>
              <a:rPr lang="en-US" sz="1400" b="1" dirty="0" smtClean="0">
                <a:latin typeface="Arial" charset="0"/>
                <a:ea typeface="ＭＳ Ｐゴシック" pitchFamily="34" charset="-128"/>
                <a:cs typeface="Arial" charset="0"/>
                <a:hlinkClick r:id="rId2"/>
              </a:rPr>
              <a:t>AERIES PARENT PORTAL</a:t>
            </a:r>
            <a:r>
              <a:rPr lang="en-US" sz="1400" b="1" dirty="0" smtClean="0">
                <a:latin typeface="Arial" charset="0"/>
                <a:ea typeface="ＭＳ Ｐゴシック" pitchFamily="34" charset="-128"/>
                <a:cs typeface="Arial" charset="0"/>
              </a:rPr>
              <a:t>, </a:t>
            </a:r>
            <a:r>
              <a:rPr lang="en-US" sz="1400" b="1" dirty="0" smtClean="0">
                <a:solidFill>
                  <a:srgbClr val="C00000"/>
                </a:solidFill>
                <a:latin typeface="Arial" charset="0"/>
                <a:ea typeface="ＭＳ Ｐゴシック" pitchFamily="34" charset="-128"/>
                <a:cs typeface="Arial" charset="0"/>
              </a:rPr>
              <a:t>open 4/5-4/28, 2017.</a:t>
            </a:r>
          </a:p>
          <a:p>
            <a:pPr marL="0" indent="0">
              <a:buFont typeface="Wingdings 3" pitchFamily="18" charset="2"/>
              <a:buNone/>
            </a:pPr>
            <a:endParaRPr lang="en-US" sz="1400" dirty="0" smtClean="0">
              <a:latin typeface="Arial" charset="0"/>
              <a:ea typeface="ＭＳ Ｐゴシック" pitchFamily="34" charset="-128"/>
              <a:cs typeface="Arial" charset="0"/>
            </a:endParaRPr>
          </a:p>
          <a:p>
            <a:pPr marL="0" indent="0">
              <a:buFont typeface="Wingdings 3" pitchFamily="18" charset="2"/>
              <a:buNone/>
            </a:pPr>
            <a:r>
              <a:rPr lang="en-US" sz="1400" dirty="0" smtClean="0">
                <a:latin typeface="Arial" charset="0"/>
                <a:ea typeface="ＭＳ Ｐゴシック" pitchFamily="34" charset="-128"/>
                <a:cs typeface="Arial" charset="0"/>
              </a:rPr>
              <a:t>4. </a:t>
            </a:r>
            <a:r>
              <a:rPr lang="en-US" sz="1400" b="1" dirty="0" smtClean="0">
                <a:latin typeface="Arial" charset="0"/>
                <a:ea typeface="ＭＳ Ｐゴシック" pitchFamily="34" charset="-128"/>
                <a:cs typeface="Arial" charset="0"/>
              </a:rPr>
              <a:t>Attend your designated </a:t>
            </a:r>
            <a:r>
              <a:rPr lang="en-US" sz="1400" b="1" i="1" dirty="0" smtClean="0">
                <a:latin typeface="Arial" charset="0"/>
                <a:ea typeface="ＭＳ Ｐゴシック" pitchFamily="34" charset="-128"/>
                <a:cs typeface="Arial" charset="0"/>
              </a:rPr>
              <a:t>Course Selection Night </a:t>
            </a:r>
            <a:r>
              <a:rPr lang="en-US" sz="1400" b="1" dirty="0" smtClean="0">
                <a:latin typeface="Arial" charset="0"/>
                <a:ea typeface="ＭＳ Ｐゴシック" pitchFamily="34" charset="-128"/>
                <a:cs typeface="Arial" charset="0"/>
              </a:rPr>
              <a:t>to turn in your completed Course Selection Contract </a:t>
            </a:r>
            <a:r>
              <a:rPr lang="en-US" sz="1400" b="1" u="sng" dirty="0" smtClean="0">
                <a:latin typeface="Arial" charset="0"/>
                <a:ea typeface="ＭＳ Ｐゴシック" pitchFamily="34" charset="-128"/>
                <a:cs typeface="Arial" charset="0"/>
              </a:rPr>
              <a:t>and</a:t>
            </a:r>
            <a:r>
              <a:rPr lang="en-US" sz="1400" b="1" dirty="0" smtClean="0">
                <a:latin typeface="Arial" charset="0"/>
                <a:ea typeface="ＭＳ Ｐゴシック" pitchFamily="34" charset="-128"/>
                <a:cs typeface="Arial" charset="0"/>
              </a:rPr>
              <a:t> required enrollment forms, and to complete the course selection process.  </a:t>
            </a:r>
            <a:endParaRPr lang="en-US" sz="1400" dirty="0" smtClean="0">
              <a:latin typeface="Arial" charset="0"/>
              <a:ea typeface="ＭＳ Ｐゴシック" pitchFamily="34" charset="-128"/>
              <a:cs typeface="Arial"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949" y="838200"/>
            <a:ext cx="5029200" cy="595649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152400" y="1143000"/>
            <a:ext cx="8763000" cy="4876800"/>
          </a:xfrm>
        </p:spPr>
        <p:txBody>
          <a:bodyPr/>
          <a:lstStyle/>
          <a:p>
            <a:pPr marL="342900" marR="162827" indent="-342900" algn="just">
              <a:spcBef>
                <a:spcPts val="0"/>
              </a:spcBef>
              <a:spcAft>
                <a:spcPts val="0"/>
              </a:spcAft>
              <a:buFont typeface="Wingdings" pitchFamily="2" charset="2"/>
              <a:buChar char="Ø"/>
            </a:pPr>
            <a:r>
              <a:rPr lang="en-US" sz="2200" b="1" kern="1400" dirty="0" smtClean="0">
                <a:solidFill>
                  <a:srgbClr val="000000"/>
                </a:solidFill>
                <a:latin typeface="Arial" pitchFamily="34" charset="0"/>
                <a:cs typeface="Arial" pitchFamily="34" charset="0"/>
              </a:rPr>
              <a:t>Courses </a:t>
            </a:r>
            <a:r>
              <a:rPr lang="en-US" sz="2200" b="1" kern="1400" dirty="0">
                <a:solidFill>
                  <a:srgbClr val="000000"/>
                </a:solidFill>
                <a:latin typeface="Arial" pitchFamily="34" charset="0"/>
                <a:cs typeface="Arial" pitchFamily="34" charset="0"/>
              </a:rPr>
              <a:t>may be cancelled due to insufficient enrollment or staffing restrictions</a:t>
            </a:r>
            <a:r>
              <a:rPr lang="en-US" sz="2200" b="1" kern="1400" dirty="0" smtClean="0">
                <a:solidFill>
                  <a:srgbClr val="000000"/>
                </a:solidFill>
                <a:latin typeface="Arial" pitchFamily="34" charset="0"/>
                <a:cs typeface="Arial" pitchFamily="34" charset="0"/>
              </a:rPr>
              <a:t>.</a:t>
            </a:r>
          </a:p>
          <a:p>
            <a:pPr marL="342900" marR="162827" indent="-342900" algn="just">
              <a:spcBef>
                <a:spcPts val="0"/>
              </a:spcBef>
              <a:spcAft>
                <a:spcPts val="0"/>
              </a:spcAft>
              <a:buFont typeface="Wingdings" pitchFamily="2" charset="2"/>
              <a:buChar char="Ø"/>
            </a:pPr>
            <a:endParaRPr lang="en-US" sz="2200" b="1" kern="1400" dirty="0">
              <a:solidFill>
                <a:srgbClr val="000000"/>
              </a:solidFill>
              <a:latin typeface="Arial" pitchFamily="34" charset="0"/>
              <a:cs typeface="Arial" pitchFamily="34" charset="0"/>
            </a:endParaRPr>
          </a:p>
          <a:p>
            <a:pPr marL="342900" marR="5080" indent="-342900" algn="just">
              <a:spcBef>
                <a:spcPts val="0"/>
              </a:spcBef>
              <a:spcAft>
                <a:spcPts val="0"/>
              </a:spcAft>
              <a:buFont typeface="Wingdings" pitchFamily="2" charset="2"/>
              <a:buChar char="Ø"/>
            </a:pPr>
            <a:r>
              <a:rPr lang="en-US" sz="2200" b="1" kern="1400" dirty="0" smtClean="0">
                <a:solidFill>
                  <a:srgbClr val="000000"/>
                </a:solidFill>
                <a:latin typeface="Arial" pitchFamily="34" charset="0"/>
                <a:cs typeface="Arial" pitchFamily="34" charset="0"/>
              </a:rPr>
              <a:t>Grade </a:t>
            </a:r>
            <a:r>
              <a:rPr lang="en-US" sz="2200" b="1" kern="1400" dirty="0">
                <a:solidFill>
                  <a:srgbClr val="000000"/>
                </a:solidFill>
                <a:latin typeface="Arial" pitchFamily="34" charset="0"/>
                <a:cs typeface="Arial" pitchFamily="34" charset="0"/>
              </a:rPr>
              <a:t>level preference will be given to all course requests. </a:t>
            </a:r>
            <a:endParaRPr lang="en-US" sz="2200" b="1" kern="1400" dirty="0" smtClean="0">
              <a:solidFill>
                <a:srgbClr val="000000"/>
              </a:solidFill>
              <a:latin typeface="Arial" pitchFamily="34" charset="0"/>
              <a:cs typeface="Arial" pitchFamily="34" charset="0"/>
            </a:endParaRPr>
          </a:p>
          <a:p>
            <a:pPr marL="342900" marR="5080" indent="-342900" algn="just">
              <a:spcBef>
                <a:spcPts val="0"/>
              </a:spcBef>
              <a:spcAft>
                <a:spcPts val="0"/>
              </a:spcAft>
              <a:buFont typeface="Wingdings" pitchFamily="2" charset="2"/>
              <a:buChar char="Ø"/>
            </a:pPr>
            <a:endParaRPr lang="en-US" sz="2200" b="1" kern="1400" dirty="0">
              <a:solidFill>
                <a:srgbClr val="000000"/>
              </a:solidFill>
              <a:latin typeface="Arial" pitchFamily="34" charset="0"/>
              <a:cs typeface="Arial" pitchFamily="34" charset="0"/>
            </a:endParaRPr>
          </a:p>
          <a:p>
            <a:pPr marL="342900" marR="5080" indent="-342900" algn="just">
              <a:spcBef>
                <a:spcPts val="0"/>
              </a:spcBef>
              <a:spcAft>
                <a:spcPts val="0"/>
              </a:spcAft>
              <a:buFont typeface="Wingdings" pitchFamily="2" charset="2"/>
              <a:buChar char="Ø"/>
            </a:pPr>
            <a:r>
              <a:rPr lang="en-US" sz="2200" b="1" kern="1400" dirty="0" smtClean="0">
                <a:solidFill>
                  <a:srgbClr val="000000"/>
                </a:solidFill>
                <a:latin typeface="Arial" pitchFamily="34" charset="0"/>
                <a:cs typeface="Arial" pitchFamily="34" charset="0"/>
              </a:rPr>
              <a:t>For </a:t>
            </a:r>
            <a:r>
              <a:rPr lang="en-US" sz="2200" b="1" kern="1400" dirty="0">
                <a:solidFill>
                  <a:srgbClr val="000000"/>
                </a:solidFill>
                <a:latin typeface="Arial" pitchFamily="34" charset="0"/>
                <a:cs typeface="Arial" pitchFamily="34" charset="0"/>
              </a:rPr>
              <a:t>any application or audition-only course, please select the course and visit the </a:t>
            </a:r>
            <a:r>
              <a:rPr lang="en-US" sz="2200" b="1" u="sng" kern="1400" dirty="0">
                <a:solidFill>
                  <a:srgbClr val="000000"/>
                </a:solidFill>
                <a:latin typeface="Arial" pitchFamily="34" charset="0"/>
                <a:cs typeface="Arial" pitchFamily="34" charset="0"/>
                <a:hlinkClick r:id="rId2"/>
              </a:rPr>
              <a:t>Audition/Application Course Profile</a:t>
            </a:r>
            <a:r>
              <a:rPr lang="en-US" sz="2200" b="1" kern="1400" dirty="0">
                <a:solidFill>
                  <a:srgbClr val="000000"/>
                </a:solidFill>
                <a:latin typeface="Arial" pitchFamily="34" charset="0"/>
                <a:cs typeface="Arial" pitchFamily="34" charset="0"/>
              </a:rPr>
              <a:t> page to follow the steps to apply or audition. </a:t>
            </a:r>
            <a:r>
              <a:rPr lang="en-US" sz="2200" b="1" kern="1400" dirty="0">
                <a:solidFill>
                  <a:srgbClr val="C00000"/>
                </a:solidFill>
                <a:latin typeface="Arial" pitchFamily="34" charset="0"/>
                <a:cs typeface="Arial" pitchFamily="34" charset="0"/>
              </a:rPr>
              <a:t>Remember to select alternates for these classes in case you are not selected</a:t>
            </a:r>
            <a:r>
              <a:rPr lang="en-US" sz="2200" b="1" kern="1400" dirty="0" smtClean="0">
                <a:solidFill>
                  <a:srgbClr val="C00000"/>
                </a:solidFill>
                <a:latin typeface="Arial" pitchFamily="34" charset="0"/>
                <a:cs typeface="Arial" pitchFamily="34" charset="0"/>
              </a:rPr>
              <a:t>.</a:t>
            </a:r>
          </a:p>
          <a:p>
            <a:pPr marL="0" marR="5080" indent="0" algn="just">
              <a:spcBef>
                <a:spcPts val="0"/>
              </a:spcBef>
              <a:spcAft>
                <a:spcPts val="0"/>
              </a:spcAft>
              <a:buNone/>
            </a:pPr>
            <a:endParaRPr lang="en-US" sz="2200" b="1" kern="1400" dirty="0" smtClean="0">
              <a:solidFill>
                <a:srgbClr val="000000"/>
              </a:solidFill>
              <a:latin typeface="Arial" pitchFamily="34" charset="0"/>
              <a:cs typeface="Arial" pitchFamily="34" charset="0"/>
            </a:endParaRPr>
          </a:p>
          <a:p>
            <a:pPr marL="342900" marR="5080" indent="-342900" algn="just">
              <a:spcBef>
                <a:spcPts val="0"/>
              </a:spcBef>
              <a:spcAft>
                <a:spcPts val="0"/>
              </a:spcAft>
              <a:buFont typeface="Wingdings" pitchFamily="2" charset="2"/>
              <a:buChar char="Ø"/>
            </a:pPr>
            <a:r>
              <a:rPr lang="en-US" sz="2200" b="1" kern="1400" dirty="0">
                <a:solidFill>
                  <a:srgbClr val="000000"/>
                </a:solidFill>
                <a:latin typeface="Arial" pitchFamily="34" charset="0"/>
                <a:cs typeface="Arial" pitchFamily="34" charset="0"/>
              </a:rPr>
              <a:t>Students will be able to view their 2017-2018 class schedules in the Aeries Portal in August.  Required schedule changes will be made for students who failed a course or completed a pre-approved off-campus summer class.</a:t>
            </a:r>
          </a:p>
          <a:p>
            <a:pPr marL="342900" marR="5080" indent="-342900" algn="just">
              <a:spcBef>
                <a:spcPts val="0"/>
              </a:spcBef>
              <a:spcAft>
                <a:spcPts val="0"/>
              </a:spcAft>
              <a:buFont typeface="Wingdings" pitchFamily="2" charset="2"/>
              <a:buChar char="Ø"/>
            </a:pPr>
            <a:endParaRPr lang="en-US" sz="2200" b="1" kern="1400" dirty="0">
              <a:solidFill>
                <a:srgbClr val="000000"/>
              </a:solidFill>
              <a:latin typeface="Arial" pitchFamily="34" charset="0"/>
              <a:cs typeface="Arial" pitchFamily="34" charset="0"/>
            </a:endParaRPr>
          </a:p>
          <a:p>
            <a:pPr marL="342900" marR="25400" indent="-342900" algn="just">
              <a:spcBef>
                <a:spcPts val="0"/>
              </a:spcBef>
              <a:spcAft>
                <a:spcPts val="0"/>
              </a:spcAft>
              <a:buFont typeface="Wingdings" pitchFamily="2" charset="2"/>
              <a:buChar char="Ø"/>
              <a:tabLst>
                <a:tab pos="114300" algn="l"/>
                <a:tab pos="-2008936800" algn="l"/>
                <a:tab pos="-865936800" algn="l"/>
              </a:tabLst>
            </a:pPr>
            <a:endParaRPr lang="en-US" sz="2200" b="1" kern="1400" dirty="0">
              <a:solidFill>
                <a:srgbClr val="000000"/>
              </a:solidFill>
              <a:latin typeface="Arial Narrow"/>
            </a:endParaRPr>
          </a:p>
          <a:p>
            <a:pPr marL="110058" marR="25400" indent="-110058" algn="just">
              <a:spcBef>
                <a:spcPts val="0"/>
              </a:spcBef>
              <a:spcAft>
                <a:spcPts val="0"/>
              </a:spcAft>
              <a:tabLst>
                <a:tab pos="114300" algn="l"/>
                <a:tab pos="-2008936800" algn="l"/>
                <a:tab pos="-865936800" algn="l"/>
              </a:tabLst>
            </a:pPr>
            <a:endParaRPr lang="en-US" sz="1800" b="1" kern="1400" dirty="0">
              <a:solidFill>
                <a:srgbClr val="000000"/>
              </a:solidFill>
              <a:latin typeface="Times New Roman"/>
            </a:endParaRPr>
          </a:p>
          <a:p>
            <a:pPr marL="0" indent="0">
              <a:spcBef>
                <a:spcPts val="0"/>
              </a:spcBef>
              <a:spcAft>
                <a:spcPts val="0"/>
              </a:spcAft>
            </a:pPr>
            <a:endParaRPr lang="en-US" sz="1800" kern="1400" dirty="0">
              <a:solidFill>
                <a:srgbClr val="000000"/>
              </a:solidFill>
              <a:latin typeface="Times New Roman"/>
            </a:endParaRPr>
          </a:p>
          <a:p>
            <a:pPr>
              <a:buFont typeface="Wingdings" pitchFamily="2" charset="2"/>
              <a:buChar char="Ø"/>
            </a:pPr>
            <a:endParaRPr lang="en-US" sz="2000" b="1" dirty="0" smtClean="0">
              <a:solidFill>
                <a:srgbClr val="FFFF00"/>
              </a:solidFill>
              <a:latin typeface="Arial" charset="0"/>
              <a:ea typeface="ＭＳ Ｐゴシック" pitchFamily="34" charset="-128"/>
              <a:cs typeface="Arial" charset="0"/>
            </a:endParaRPr>
          </a:p>
        </p:txBody>
      </p:sp>
      <p:sp>
        <p:nvSpPr>
          <p:cNvPr id="5" name="Title 5"/>
          <p:cNvSpPr txBox="1">
            <a:spLocks noGrp="1"/>
          </p:cNvSpPr>
          <p:nvPr>
            <p:ph type="title"/>
          </p:nvPr>
        </p:nvSpPr>
        <p:spPr>
          <a:xfrm>
            <a:off x="457200" y="152400"/>
            <a:ext cx="8229600" cy="609600"/>
          </a:xfrm>
        </p:spPr>
        <p:style>
          <a:lnRef idx="1">
            <a:schemeClr val="accent1"/>
          </a:lnRef>
          <a:fillRef idx="3">
            <a:schemeClr val="accent1"/>
          </a:fillRef>
          <a:effectRef idx="2">
            <a:schemeClr val="accent1"/>
          </a:effectRef>
          <a:fontRef idx="minor">
            <a:schemeClr val="lt1"/>
          </a:fontRef>
        </p:style>
        <p:txBody>
          <a:bodyPr>
            <a:noAutofit/>
          </a:bodyPr>
          <a:lstStyle/>
          <a:p>
            <a:pPr algn="ctr" fontAlgn="auto">
              <a:spcAft>
                <a:spcPts val="0"/>
              </a:spcAft>
              <a:defRPr/>
            </a:pPr>
            <a:r>
              <a:rPr lang="en-US" sz="3200" dirty="0" smtClean="0">
                <a:solidFill>
                  <a:schemeClr val="bg1"/>
                </a:solidFill>
                <a:effectLst>
                  <a:outerShdw blurRad="38100" dist="38100" dir="2700000" algn="tl">
                    <a:srgbClr val="000000">
                      <a:alpha val="43137"/>
                    </a:srgbClr>
                  </a:outerShdw>
                </a:effectLst>
                <a:latin typeface="Gill Sans MT" pitchFamily="34" charset="0"/>
              </a:rPr>
              <a:t>SDUHSD Course Selection Guidelines</a:t>
            </a:r>
            <a:endParaRPr lang="en-US" sz="3200"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304800" y="1143000"/>
            <a:ext cx="8610600" cy="4906963"/>
          </a:xfrm>
        </p:spPr>
        <p:txBody>
          <a:bodyPr/>
          <a:lstStyle/>
          <a:p>
            <a:pPr marL="228600" marR="0" indent="-228600" algn="just">
              <a:spcBef>
                <a:spcPts val="0"/>
              </a:spcBef>
              <a:spcAft>
                <a:spcPts val="0"/>
              </a:spcAft>
              <a:buFont typeface="Wingdings" pitchFamily="2" charset="2"/>
              <a:buChar char="Ø"/>
              <a:tabLst>
                <a:tab pos="56693" algn="l"/>
              </a:tabLst>
            </a:pPr>
            <a:r>
              <a:rPr lang="en-US" sz="2200" b="1" kern="1400" dirty="0">
                <a:solidFill>
                  <a:srgbClr val="000000"/>
                </a:solidFill>
                <a:latin typeface="Arial" pitchFamily="34" charset="0"/>
                <a:cs typeface="Arial" pitchFamily="34" charset="0"/>
              </a:rPr>
              <a:t>Students must take a minimum of 3 classes per day. Students are not required to take 4 classes per day,</a:t>
            </a:r>
            <a:r>
              <a:rPr lang="en-US" sz="2200" b="1" dirty="0">
                <a:solidFill>
                  <a:srgbClr val="000000"/>
                </a:solidFill>
                <a:latin typeface="Arial" pitchFamily="34" charset="0"/>
                <a:cs typeface="Arial" pitchFamily="34" charset="0"/>
              </a:rPr>
              <a:t> and have the option to select an unscheduled period.* </a:t>
            </a:r>
            <a:endParaRPr lang="en-US" sz="2200" b="1" dirty="0" smtClean="0">
              <a:solidFill>
                <a:srgbClr val="000000"/>
              </a:solidFill>
              <a:latin typeface="Arial" pitchFamily="34" charset="0"/>
              <a:cs typeface="Arial" pitchFamily="34" charset="0"/>
            </a:endParaRPr>
          </a:p>
          <a:p>
            <a:pPr marL="228600" marR="0" indent="-228600" algn="just">
              <a:spcBef>
                <a:spcPts val="0"/>
              </a:spcBef>
              <a:spcAft>
                <a:spcPts val="0"/>
              </a:spcAft>
              <a:buFont typeface="Wingdings" pitchFamily="2" charset="2"/>
              <a:buChar char="Ø"/>
              <a:tabLst>
                <a:tab pos="56693" algn="l"/>
              </a:tabLst>
            </a:pPr>
            <a:endParaRPr lang="en-US" sz="2200" b="1" dirty="0">
              <a:solidFill>
                <a:srgbClr val="000000"/>
              </a:solidFill>
              <a:latin typeface="Arial" pitchFamily="34" charset="0"/>
              <a:cs typeface="Arial" pitchFamily="34" charset="0"/>
            </a:endParaRPr>
          </a:p>
          <a:p>
            <a:pPr marL="228600" marR="0" indent="-228600" algn="just">
              <a:spcBef>
                <a:spcPts val="0"/>
              </a:spcBef>
              <a:spcAft>
                <a:spcPts val="0"/>
              </a:spcAft>
              <a:buFont typeface="Wingdings" pitchFamily="2" charset="2"/>
              <a:buChar char="Ø"/>
              <a:tabLst>
                <a:tab pos="56693" algn="l"/>
              </a:tabLst>
            </a:pPr>
            <a:r>
              <a:rPr lang="en-US" sz="2200" b="1" dirty="0" smtClean="0">
                <a:solidFill>
                  <a:srgbClr val="000000"/>
                </a:solidFill>
                <a:latin typeface="Arial" pitchFamily="34" charset="0"/>
                <a:cs typeface="Arial" pitchFamily="34" charset="0"/>
              </a:rPr>
              <a:t>If </a:t>
            </a:r>
            <a:r>
              <a:rPr lang="en-US" sz="2200" b="1" dirty="0">
                <a:solidFill>
                  <a:srgbClr val="000000"/>
                </a:solidFill>
                <a:latin typeface="Arial" pitchFamily="34" charset="0"/>
                <a:cs typeface="Arial" pitchFamily="34" charset="0"/>
              </a:rPr>
              <a:t>an unscheduled period* is selected, no class or teacher will be assigned and no attendance will be taken. </a:t>
            </a:r>
            <a:endParaRPr lang="en-US" sz="2200" b="1" dirty="0" smtClean="0">
              <a:solidFill>
                <a:srgbClr val="000000"/>
              </a:solidFill>
              <a:latin typeface="Arial" pitchFamily="34" charset="0"/>
              <a:cs typeface="Arial" pitchFamily="34" charset="0"/>
            </a:endParaRPr>
          </a:p>
          <a:p>
            <a:pPr marL="228600" marR="0" indent="-228600" algn="just">
              <a:spcBef>
                <a:spcPts val="0"/>
              </a:spcBef>
              <a:spcAft>
                <a:spcPts val="0"/>
              </a:spcAft>
              <a:buFont typeface="Wingdings" pitchFamily="2" charset="2"/>
              <a:buChar char="Ø"/>
              <a:tabLst>
                <a:tab pos="56693" algn="l"/>
              </a:tabLst>
            </a:pPr>
            <a:endParaRPr lang="en-US" sz="2200" b="1" kern="1400" dirty="0">
              <a:solidFill>
                <a:srgbClr val="000000"/>
              </a:solidFill>
              <a:latin typeface="Arial" pitchFamily="34" charset="0"/>
              <a:cs typeface="Arial" pitchFamily="34" charset="0"/>
            </a:endParaRPr>
          </a:p>
          <a:p>
            <a:pPr marL="228600" indent="-228600">
              <a:spcBef>
                <a:spcPts val="0"/>
              </a:spcBef>
              <a:spcAft>
                <a:spcPts val="0"/>
              </a:spcAft>
              <a:buFont typeface="Wingdings" pitchFamily="2" charset="2"/>
              <a:buChar char="Ø"/>
            </a:pPr>
            <a:r>
              <a:rPr lang="en-US" sz="2200" b="1" dirty="0">
                <a:solidFill>
                  <a:srgbClr val="000000"/>
                </a:solidFill>
                <a:latin typeface="Arial" pitchFamily="34" charset="0"/>
                <a:cs typeface="Arial" pitchFamily="34" charset="0"/>
              </a:rPr>
              <a:t>*</a:t>
            </a:r>
            <a:r>
              <a:rPr lang="en-US" sz="2200" b="1" u="sng" dirty="0">
                <a:solidFill>
                  <a:srgbClr val="000000"/>
                </a:solidFill>
                <a:latin typeface="Arial" pitchFamily="34" charset="0"/>
                <a:cs typeface="Arial" pitchFamily="34" charset="0"/>
              </a:rPr>
              <a:t>A course period without Educational Content </a:t>
            </a:r>
            <a:r>
              <a:rPr lang="en-US" sz="2200" b="1" dirty="0">
                <a:solidFill>
                  <a:srgbClr val="000000"/>
                </a:solidFill>
                <a:latin typeface="Arial" pitchFamily="34" charset="0"/>
                <a:cs typeface="Arial" pitchFamily="34" charset="0"/>
              </a:rPr>
              <a:t>- Legislation passed by the State of California effective January 1, 2016 requires parental permission for students to enroll in a course period without educational content beginning in the </a:t>
            </a:r>
            <a:r>
              <a:rPr lang="en-US" sz="2200" b="1" dirty="0" smtClean="0">
                <a:solidFill>
                  <a:srgbClr val="000000"/>
                </a:solidFill>
                <a:latin typeface="Arial" pitchFamily="34" charset="0"/>
                <a:cs typeface="Arial" pitchFamily="34" charset="0"/>
              </a:rPr>
              <a:t>2017-2018 </a:t>
            </a:r>
            <a:r>
              <a:rPr lang="en-US" sz="2200" b="1" dirty="0">
                <a:solidFill>
                  <a:srgbClr val="000000"/>
                </a:solidFill>
                <a:latin typeface="Arial" pitchFamily="34" charset="0"/>
                <a:cs typeface="Arial" pitchFamily="34" charset="0"/>
              </a:rPr>
              <a:t>school year. </a:t>
            </a:r>
            <a:endParaRPr lang="en-US" sz="2200" b="1" kern="1400" dirty="0">
              <a:solidFill>
                <a:srgbClr val="000000"/>
              </a:solidFill>
              <a:latin typeface="Arial" pitchFamily="34" charset="0"/>
              <a:cs typeface="Arial" pitchFamily="34" charset="0"/>
            </a:endParaRPr>
          </a:p>
          <a:p>
            <a:endParaRPr lang="en-US" dirty="0" smtClean="0">
              <a:ea typeface="ＭＳ Ｐゴシック" pitchFamily="34" charset="-128"/>
            </a:endParaRPr>
          </a:p>
          <a:p>
            <a:pPr>
              <a:buFont typeface="Wingdings 3" pitchFamily="18" charset="2"/>
              <a:buNone/>
            </a:pPr>
            <a:endParaRPr lang="en-US" dirty="0" smtClean="0">
              <a:ea typeface="ＭＳ Ｐゴシック" pitchFamily="34" charset="-128"/>
            </a:endParaRPr>
          </a:p>
          <a:p>
            <a:endParaRPr lang="en-US" dirty="0" smtClean="0">
              <a:ea typeface="ＭＳ Ｐゴシック" pitchFamily="34" charset="-128"/>
            </a:endParaRPr>
          </a:p>
        </p:txBody>
      </p:sp>
      <p:sp>
        <p:nvSpPr>
          <p:cNvPr id="5" name="Title 5"/>
          <p:cNvSpPr txBox="1">
            <a:spLocks noGrp="1"/>
          </p:cNvSpPr>
          <p:nvPr>
            <p:ph type="title"/>
          </p:nvPr>
        </p:nvSpPr>
        <p:spPr>
          <a:xfrm>
            <a:off x="457200" y="152400"/>
            <a:ext cx="8229600" cy="792162"/>
          </a:xfrm>
        </p:spPr>
        <p:style>
          <a:lnRef idx="1">
            <a:schemeClr val="accent1"/>
          </a:lnRef>
          <a:fillRef idx="3">
            <a:schemeClr val="accent1"/>
          </a:fillRef>
          <a:effectRef idx="2">
            <a:schemeClr val="accent1"/>
          </a:effectRef>
          <a:fontRef idx="minor">
            <a:schemeClr val="lt1"/>
          </a:fontRef>
        </p:style>
        <p:txBody>
          <a:bodyPr>
            <a:noAutofit/>
          </a:bodyPr>
          <a:lstStyle/>
          <a:p>
            <a:pPr algn="ctr" fontAlgn="auto">
              <a:spcAft>
                <a:spcPts val="0"/>
              </a:spcAft>
              <a:defRPr/>
            </a:pPr>
            <a:r>
              <a:rPr lang="en-US" sz="3200" dirty="0">
                <a:solidFill>
                  <a:schemeClr val="bg1"/>
                </a:solidFill>
                <a:effectLst>
                  <a:outerShdw blurRad="38100" dist="38100" dir="2700000" algn="tl">
                    <a:srgbClr val="000000">
                      <a:alpha val="43137"/>
                    </a:srgbClr>
                  </a:outerShdw>
                </a:effectLst>
                <a:latin typeface="Gill Sans MT" pitchFamily="34" charset="0"/>
              </a:rPr>
              <a:t>SDUHSD Course Selection Guidelines</a:t>
            </a:r>
            <a:endParaRPr lang="en-US" sz="3200" cap="all" dirty="0">
              <a:solidFill>
                <a:schemeClr val="tx1"/>
              </a:solidFill>
              <a:effectLst/>
              <a:latin typeface="Gill Sans MT" pitchFamily="34" charset="0"/>
              <a:cs typeface="Lucida Sans Unicode" pitchFamily="34" charset="0"/>
            </a:endParaRPr>
          </a:p>
        </p:txBody>
      </p:sp>
    </p:spTree>
    <p:extLst>
      <p:ext uri="{BB962C8B-B14F-4D97-AF65-F5344CB8AC3E}">
        <p14:creationId xmlns:p14="http://schemas.microsoft.com/office/powerpoint/2010/main" val="1736425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152400" y="1066800"/>
            <a:ext cx="8915400" cy="5105400"/>
          </a:xfrm>
        </p:spPr>
        <p:txBody>
          <a:bodyPr/>
          <a:lstStyle/>
          <a:p>
            <a:pPr marL="342900" indent="-342900">
              <a:spcBef>
                <a:spcPct val="0"/>
              </a:spcBef>
              <a:buFont typeface="Wingdings" pitchFamily="2" charset="2"/>
              <a:buChar char="Ø"/>
              <a:defRPr/>
            </a:pPr>
            <a:r>
              <a:rPr lang="en-US" sz="2000" b="1" dirty="0">
                <a:solidFill>
                  <a:srgbClr val="000000"/>
                </a:solidFill>
                <a:latin typeface="Arial" charset="0"/>
                <a:ea typeface="ＭＳ Ｐゴシック" pitchFamily="34" charset="-128"/>
                <a:cs typeface="Arial" charset="0"/>
              </a:rPr>
              <a:t>All 9th grade students must enroll in Year One P.E. </a:t>
            </a:r>
            <a:r>
              <a:rPr lang="en-US" sz="2000" b="1" u="sng" dirty="0">
                <a:solidFill>
                  <a:srgbClr val="000000"/>
                </a:solidFill>
                <a:latin typeface="Arial" charset="0"/>
                <a:ea typeface="ＭＳ Ｐゴシック" pitchFamily="34" charset="-128"/>
                <a:cs typeface="Arial" charset="0"/>
              </a:rPr>
              <a:t>or</a:t>
            </a:r>
            <a:r>
              <a:rPr lang="en-US" sz="2000" b="1" dirty="0">
                <a:solidFill>
                  <a:srgbClr val="000000"/>
                </a:solidFill>
                <a:latin typeface="Arial" charset="0"/>
                <a:ea typeface="ＭＳ Ｐゴシック" pitchFamily="34" charset="-128"/>
                <a:cs typeface="Arial" charset="0"/>
              </a:rPr>
              <a:t> Intro. Dance which include the health </a:t>
            </a:r>
            <a:r>
              <a:rPr lang="en-US" sz="2000" b="1" dirty="0" smtClean="0">
                <a:solidFill>
                  <a:srgbClr val="000000"/>
                </a:solidFill>
                <a:latin typeface="Arial" charset="0"/>
                <a:ea typeface="ＭＳ Ｐゴシック" pitchFamily="34" charset="-128"/>
                <a:cs typeface="Arial" charset="0"/>
              </a:rPr>
              <a:t>curriculum.</a:t>
            </a:r>
          </a:p>
          <a:p>
            <a:pPr marL="0" indent="0">
              <a:spcBef>
                <a:spcPct val="0"/>
              </a:spcBef>
              <a:buNone/>
              <a:defRPr/>
            </a:pPr>
            <a:endParaRPr lang="en-US" sz="2000" b="1" dirty="0">
              <a:solidFill>
                <a:srgbClr val="000000"/>
              </a:solidFill>
              <a:latin typeface="Arial" charset="0"/>
              <a:ea typeface="ＭＳ Ｐゴシック" pitchFamily="34" charset="-128"/>
              <a:cs typeface="Arial" charset="0"/>
            </a:endParaRPr>
          </a:p>
          <a:p>
            <a:pPr marL="342900" indent="-342900">
              <a:spcBef>
                <a:spcPct val="0"/>
              </a:spcBef>
              <a:buFont typeface="Wingdings" pitchFamily="2" charset="2"/>
              <a:buChar char="Ø"/>
              <a:defRPr/>
            </a:pPr>
            <a:r>
              <a:rPr lang="en-US" sz="2000" b="1" dirty="0" smtClean="0">
                <a:solidFill>
                  <a:srgbClr val="000000"/>
                </a:solidFill>
                <a:latin typeface="Arial" charset="0"/>
                <a:ea typeface="ＭＳ Ｐゴシック" pitchFamily="34" charset="-128"/>
                <a:cs typeface="Arial" charset="0"/>
              </a:rPr>
              <a:t>All </a:t>
            </a:r>
            <a:r>
              <a:rPr lang="en-US" sz="2000" b="1" dirty="0">
                <a:solidFill>
                  <a:srgbClr val="000000"/>
                </a:solidFill>
                <a:latin typeface="Arial" charset="0"/>
                <a:ea typeface="ＭＳ Ｐゴシック" pitchFamily="34" charset="-128"/>
                <a:cs typeface="Arial" charset="0"/>
              </a:rPr>
              <a:t>students are required, per California Ed. Code 51890, to complete the State of California-mandated Health curriculum in order to graduate.  </a:t>
            </a:r>
            <a:endParaRPr lang="en-US" sz="2000" b="1" dirty="0" smtClean="0">
              <a:solidFill>
                <a:srgbClr val="000000"/>
              </a:solidFill>
              <a:latin typeface="Arial" charset="0"/>
              <a:ea typeface="ＭＳ Ｐゴシック" pitchFamily="34" charset="-128"/>
              <a:cs typeface="Arial" charset="0"/>
            </a:endParaRPr>
          </a:p>
          <a:p>
            <a:pPr marL="0" indent="0">
              <a:spcBef>
                <a:spcPct val="0"/>
              </a:spcBef>
              <a:buFont typeface="Wingdings 3" pitchFamily="18" charset="2"/>
              <a:buNone/>
              <a:defRPr/>
            </a:pPr>
            <a:endParaRPr lang="en-US" sz="2000" b="1" dirty="0" smtClean="0">
              <a:solidFill>
                <a:srgbClr val="000000"/>
              </a:solidFill>
              <a:latin typeface="Arial" charset="0"/>
              <a:ea typeface="ＭＳ Ｐゴシック" pitchFamily="34" charset="-128"/>
              <a:cs typeface="Arial" charset="0"/>
            </a:endParaRPr>
          </a:p>
          <a:p>
            <a:pPr marL="342900" indent="-342900">
              <a:spcBef>
                <a:spcPct val="0"/>
              </a:spcBef>
              <a:buFont typeface="Wingdings" pitchFamily="2" charset="2"/>
              <a:buChar char="Ø"/>
              <a:defRPr/>
            </a:pPr>
            <a:r>
              <a:rPr lang="en-US" sz="2000" b="1" dirty="0" smtClean="0">
                <a:solidFill>
                  <a:srgbClr val="000000"/>
                </a:solidFill>
                <a:latin typeface="Arial" charset="0"/>
                <a:ea typeface="ＭＳ Ｐゴシック" pitchFamily="34" charset="-128"/>
                <a:cs typeface="Arial" charset="0"/>
              </a:rPr>
              <a:t>Eligible students may apply to SDUHSD for </a:t>
            </a:r>
            <a:r>
              <a:rPr lang="en-US" sz="2000" b="1" dirty="0" smtClean="0">
                <a:solidFill>
                  <a:srgbClr val="000000"/>
                </a:solidFill>
                <a:latin typeface="Arial" charset="0"/>
                <a:ea typeface="ＭＳ Ｐゴシック" pitchFamily="34" charset="-128"/>
                <a:cs typeface="Arial" charset="0"/>
                <a:hlinkClick r:id="rId2"/>
              </a:rPr>
              <a:t>Independent Study Physical Education (ISPE).</a:t>
            </a:r>
            <a:r>
              <a:rPr lang="en-US" sz="2000" dirty="0">
                <a:solidFill>
                  <a:srgbClr val="000000"/>
                </a:solidFill>
                <a:latin typeface="Arial" charset="0"/>
                <a:ea typeface="ＭＳ Ｐゴシック" pitchFamily="34" charset="-128"/>
                <a:cs typeface="Arial" charset="0"/>
                <a:hlinkClick r:id="rId2"/>
              </a:rPr>
              <a:t> </a:t>
            </a:r>
            <a:r>
              <a:rPr lang="en-US" sz="2000" dirty="0" smtClean="0">
                <a:solidFill>
                  <a:srgbClr val="000000"/>
                </a:solidFill>
                <a:latin typeface="Arial" charset="0"/>
                <a:ea typeface="ＭＳ Ｐゴシック" pitchFamily="34" charset="-128"/>
                <a:cs typeface="Arial" charset="0"/>
                <a:hlinkClick r:id="rId2"/>
              </a:rPr>
              <a:t>  </a:t>
            </a:r>
            <a:endParaRPr lang="en-US" sz="2000" dirty="0">
              <a:solidFill>
                <a:srgbClr val="000000"/>
              </a:solidFill>
              <a:latin typeface="Arial" charset="0"/>
              <a:ea typeface="ＭＳ Ｐゴシック" pitchFamily="34" charset="-128"/>
              <a:cs typeface="Arial" charset="0"/>
            </a:endParaRPr>
          </a:p>
          <a:p>
            <a:pPr marL="598488" lvl="1" indent="-342900">
              <a:spcBef>
                <a:spcPct val="0"/>
              </a:spcBef>
              <a:buFont typeface="Wingdings" pitchFamily="2" charset="2"/>
              <a:buChar char="Ø"/>
              <a:defRPr/>
            </a:pPr>
            <a:endParaRPr lang="en-US" sz="1600" dirty="0" smtClean="0">
              <a:solidFill>
                <a:srgbClr val="000000"/>
              </a:solidFill>
              <a:latin typeface="Arial" charset="0"/>
              <a:ea typeface="ＭＳ Ｐゴシック" pitchFamily="34" charset="-128"/>
              <a:cs typeface="Arial" charset="0"/>
            </a:endParaRPr>
          </a:p>
          <a:p>
            <a:pPr marL="598488" lvl="1" indent="-342900">
              <a:spcBef>
                <a:spcPct val="0"/>
              </a:spcBef>
              <a:buFont typeface="Wingdings" pitchFamily="2" charset="2"/>
              <a:buChar char="Ø"/>
              <a:defRPr/>
            </a:pPr>
            <a:r>
              <a:rPr lang="en-US" sz="1600" dirty="0">
                <a:latin typeface="Arial" pitchFamily="34" charset="0"/>
                <a:cs typeface="Arial" pitchFamily="34" charset="0"/>
              </a:rPr>
              <a:t> </a:t>
            </a:r>
            <a:r>
              <a:rPr lang="en-US" sz="1800" b="1" dirty="0" smtClean="0">
                <a:latin typeface="Arial" pitchFamily="34" charset="0"/>
                <a:cs typeface="Arial" pitchFamily="34" charset="0"/>
              </a:rPr>
              <a:t>For both Fall &amp; Spring 2017-2018 ISPE, </a:t>
            </a:r>
            <a:r>
              <a:rPr lang="en-US" sz="1800" dirty="0">
                <a:latin typeface="Arial" pitchFamily="34" charset="0"/>
                <a:cs typeface="Arial" pitchFamily="34" charset="0"/>
              </a:rPr>
              <a:t>eligible students must submit an </a:t>
            </a:r>
            <a:r>
              <a:rPr lang="en-US" sz="1800" dirty="0" smtClean="0">
                <a:latin typeface="Arial" pitchFamily="34" charset="0"/>
                <a:cs typeface="Arial" pitchFamily="34" charset="0"/>
              </a:rPr>
              <a:t>online application </a:t>
            </a:r>
            <a:r>
              <a:rPr lang="en-US" sz="1800" b="1" u="sng" dirty="0">
                <a:latin typeface="Arial" pitchFamily="34" charset="0"/>
                <a:cs typeface="Arial" pitchFamily="34" charset="0"/>
                <a:hlinkClick r:id="rId3"/>
              </a:rPr>
              <a:t>April 17-June 2 via the SDUHSD website</a:t>
            </a:r>
            <a:r>
              <a:rPr lang="en-US" sz="1800" dirty="0">
                <a:latin typeface="Arial" pitchFamily="34" charset="0"/>
                <a:cs typeface="Arial" pitchFamily="34" charset="0"/>
              </a:rPr>
              <a:t>.</a:t>
            </a:r>
            <a:r>
              <a:rPr lang="en-US" sz="1800" b="1" dirty="0">
                <a:latin typeface="Arial" pitchFamily="34" charset="0"/>
                <a:cs typeface="Arial" pitchFamily="34" charset="0"/>
              </a:rPr>
              <a:t> </a:t>
            </a:r>
            <a:endParaRPr lang="en-US" sz="1800" b="1" dirty="0" smtClean="0">
              <a:latin typeface="Arial" pitchFamily="34" charset="0"/>
              <a:cs typeface="Arial" pitchFamily="34" charset="0"/>
            </a:endParaRPr>
          </a:p>
          <a:p>
            <a:pPr marL="598488" lvl="1" indent="-342900">
              <a:spcBef>
                <a:spcPct val="0"/>
              </a:spcBef>
              <a:buFont typeface="Wingdings" pitchFamily="2" charset="2"/>
              <a:buChar char="Ø"/>
              <a:defRPr/>
            </a:pPr>
            <a:endParaRPr lang="en-US" sz="1800" b="1" dirty="0">
              <a:latin typeface="Arial" pitchFamily="34" charset="0"/>
              <a:cs typeface="Arial" pitchFamily="34" charset="0"/>
            </a:endParaRPr>
          </a:p>
          <a:p>
            <a:pPr marL="598488" lvl="1" indent="-342900">
              <a:spcBef>
                <a:spcPct val="0"/>
              </a:spcBef>
              <a:buFont typeface="Wingdings" pitchFamily="2" charset="2"/>
              <a:buChar char="Ø"/>
              <a:defRPr/>
            </a:pPr>
            <a:r>
              <a:rPr lang="en-US" sz="1800" dirty="0" smtClean="0">
                <a:latin typeface="Arial" pitchFamily="34" charset="0"/>
                <a:cs typeface="Arial" pitchFamily="34" charset="0"/>
              </a:rPr>
              <a:t>All </a:t>
            </a:r>
            <a:r>
              <a:rPr lang="en-US" sz="1800" dirty="0">
                <a:latin typeface="Arial" pitchFamily="34" charset="0"/>
                <a:cs typeface="Arial" pitchFamily="34" charset="0"/>
              </a:rPr>
              <a:t>9th grade students who are </a:t>
            </a:r>
            <a:r>
              <a:rPr lang="en-US" sz="1800" u="sng" dirty="0">
                <a:latin typeface="Arial" pitchFamily="34" charset="0"/>
                <a:cs typeface="Arial" pitchFamily="34" charset="0"/>
              </a:rPr>
              <a:t>approved</a:t>
            </a:r>
            <a:r>
              <a:rPr lang="en-US" sz="1800" dirty="0">
                <a:latin typeface="Arial" pitchFamily="34" charset="0"/>
                <a:cs typeface="Arial" pitchFamily="34" charset="0"/>
              </a:rPr>
              <a:t> for ISPE will be offered the required Health curriculum</a:t>
            </a:r>
            <a:r>
              <a:rPr lang="en-US" sz="1800" b="1" dirty="0">
                <a:latin typeface="Arial" pitchFamily="34" charset="0"/>
                <a:cs typeface="Arial" pitchFamily="34" charset="0"/>
              </a:rPr>
              <a:t> and must complete it by </a:t>
            </a:r>
            <a:r>
              <a:rPr lang="en-US" sz="1800" b="1" dirty="0">
                <a:solidFill>
                  <a:srgbClr val="C00000"/>
                </a:solidFill>
                <a:latin typeface="Arial" pitchFamily="34" charset="0"/>
                <a:cs typeface="Arial" pitchFamily="34" charset="0"/>
              </a:rPr>
              <a:t>August 11, 2017</a:t>
            </a:r>
            <a:r>
              <a:rPr lang="en-US" sz="1800" b="1" dirty="0">
                <a:latin typeface="Arial" pitchFamily="34" charset="0"/>
                <a:cs typeface="Arial" pitchFamily="34" charset="0"/>
              </a:rPr>
              <a:t>. </a:t>
            </a:r>
            <a:r>
              <a:rPr lang="en-US" sz="1800" b="1" dirty="0" smtClean="0">
                <a:latin typeface="Arial" pitchFamily="34" charset="0"/>
                <a:cs typeface="Arial" pitchFamily="34" charset="0"/>
              </a:rPr>
              <a:t>*There </a:t>
            </a:r>
            <a:r>
              <a:rPr lang="en-US" sz="1800" b="1" dirty="0">
                <a:latin typeface="Arial" pitchFamily="34" charset="0"/>
                <a:cs typeface="Arial" pitchFamily="34" charset="0"/>
              </a:rPr>
              <a:t>will be no exceptions to the district deadlines for ISPE &amp; Health.</a:t>
            </a:r>
            <a:endParaRPr lang="en-US" sz="1800" dirty="0">
              <a:latin typeface="Arial" pitchFamily="34" charset="0"/>
              <a:cs typeface="Arial" pitchFamily="34" charset="0"/>
            </a:endParaRPr>
          </a:p>
          <a:p>
            <a:pPr marL="109537" indent="0">
              <a:buNone/>
            </a:pPr>
            <a:r>
              <a:rPr lang="en-US" sz="2800" dirty="0"/>
              <a:t> </a:t>
            </a:r>
          </a:p>
          <a:p>
            <a:pPr marL="255588" lvl="1" indent="0">
              <a:spcBef>
                <a:spcPct val="0"/>
              </a:spcBef>
              <a:buNone/>
              <a:defRPr/>
            </a:pPr>
            <a:endParaRPr lang="en-US" sz="2000" dirty="0" smtClean="0">
              <a:solidFill>
                <a:srgbClr val="000000"/>
              </a:solidFill>
              <a:latin typeface="Arial" charset="0"/>
              <a:ea typeface="ＭＳ Ｐゴシック" pitchFamily="34" charset="-128"/>
              <a:cs typeface="Arial" charset="0"/>
            </a:endParaRPr>
          </a:p>
          <a:p>
            <a:pPr marL="342900" indent="-342900">
              <a:spcBef>
                <a:spcPct val="0"/>
              </a:spcBef>
              <a:buFont typeface="Wingdings 3" pitchFamily="18" charset="2"/>
              <a:buNone/>
              <a:defRPr/>
            </a:pPr>
            <a:r>
              <a:rPr lang="en-US" sz="2000" dirty="0" smtClean="0">
                <a:solidFill>
                  <a:srgbClr val="000000"/>
                </a:solidFill>
                <a:latin typeface="Times New Roman" pitchFamily="18" charset="0"/>
                <a:ea typeface="ＭＳ Ｐゴシック" pitchFamily="34" charset="-128"/>
              </a:rPr>
              <a:t>	</a:t>
            </a:r>
          </a:p>
          <a:p>
            <a:pPr marL="342900" indent="-342900">
              <a:buFont typeface="Wingdings" pitchFamily="2" charset="2"/>
              <a:buChar char="Ø"/>
              <a:defRPr/>
            </a:pPr>
            <a:endParaRPr lang="en-US" sz="2000" b="1" dirty="0" smtClean="0">
              <a:solidFill>
                <a:srgbClr val="FFFF00"/>
              </a:solidFill>
              <a:latin typeface="Arial" charset="0"/>
              <a:ea typeface="ＭＳ Ｐゴシック" pitchFamily="34" charset="-128"/>
              <a:cs typeface="Times New Roman" pitchFamily="18" charset="0"/>
            </a:endParaRPr>
          </a:p>
        </p:txBody>
      </p:sp>
      <p:sp>
        <p:nvSpPr>
          <p:cNvPr id="5" name="Title 5"/>
          <p:cNvSpPr txBox="1">
            <a:spLocks noGrp="1"/>
          </p:cNvSpPr>
          <p:nvPr>
            <p:ph type="title"/>
          </p:nvPr>
        </p:nvSpPr>
        <p:spPr>
          <a:xfrm>
            <a:off x="228600" y="76200"/>
            <a:ext cx="8534400" cy="990600"/>
          </a:xfrm>
        </p:spPr>
        <p:style>
          <a:lnRef idx="1">
            <a:schemeClr val="accent1"/>
          </a:lnRef>
          <a:fillRef idx="3">
            <a:schemeClr val="accent1"/>
          </a:fillRef>
          <a:effectRef idx="2">
            <a:schemeClr val="accent1"/>
          </a:effectRef>
          <a:fontRef idx="minor">
            <a:schemeClr val="lt1"/>
          </a:fontRef>
        </p:style>
        <p:txBody>
          <a:bodyPr>
            <a:noAutofit/>
          </a:bodyPr>
          <a:lstStyle/>
          <a:p>
            <a:pPr algn="ctr" fontAlgn="auto">
              <a:spcAft>
                <a:spcPts val="0"/>
              </a:spcAft>
              <a:defRPr/>
            </a:pPr>
            <a:r>
              <a:rPr lang="en-US" sz="3200" dirty="0">
                <a:solidFill>
                  <a:schemeClr val="bg1"/>
                </a:solidFill>
                <a:effectLst>
                  <a:outerShdw blurRad="38100" dist="38100" dir="2700000" algn="tl">
                    <a:srgbClr val="000000">
                      <a:alpha val="43137"/>
                    </a:srgbClr>
                  </a:outerShdw>
                </a:effectLst>
                <a:latin typeface="Gill Sans MT" pitchFamily="34" charset="0"/>
              </a:rPr>
              <a:t>SDUHSD </a:t>
            </a:r>
            <a:r>
              <a:rPr lang="en-US" sz="3200" dirty="0" smtClean="0">
                <a:solidFill>
                  <a:schemeClr val="bg1"/>
                </a:solidFill>
                <a:effectLst>
                  <a:outerShdw blurRad="38100" dist="38100" dir="2700000" algn="tl">
                    <a:srgbClr val="000000">
                      <a:alpha val="43137"/>
                    </a:srgbClr>
                  </a:outerShdw>
                </a:effectLst>
                <a:latin typeface="Gill Sans MT" pitchFamily="34" charset="0"/>
              </a:rPr>
              <a:t>Physical Education &amp; Health Requirement</a:t>
            </a:r>
            <a:endParaRPr lang="en-US" sz="3200" cap="all" dirty="0">
              <a:solidFill>
                <a:schemeClr val="tx1"/>
              </a:solidFill>
              <a:effectLst/>
              <a:latin typeface="Gill Sans MT"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152400" y="914400"/>
            <a:ext cx="8686800" cy="5105400"/>
          </a:xfrm>
        </p:spPr>
        <p:txBody>
          <a:bodyPr/>
          <a:lstStyle/>
          <a:p>
            <a:pPr marL="598488" lvl="1" indent="-342900">
              <a:spcBef>
                <a:spcPct val="0"/>
              </a:spcBef>
              <a:buFont typeface="Wingdings" pitchFamily="2" charset="2"/>
              <a:buChar char="Ø"/>
              <a:defRPr/>
            </a:pPr>
            <a:endParaRPr lang="en-US" sz="2000" dirty="0" smtClean="0">
              <a:solidFill>
                <a:srgbClr val="000000"/>
              </a:solidFill>
              <a:latin typeface="Arial" charset="0"/>
              <a:ea typeface="ＭＳ Ｐゴシック" pitchFamily="34" charset="-128"/>
              <a:cs typeface="Arial" charset="0"/>
            </a:endParaRPr>
          </a:p>
          <a:p>
            <a:pPr marL="598488" lvl="1" indent="-342900">
              <a:spcBef>
                <a:spcPct val="0"/>
              </a:spcBef>
              <a:buFont typeface="Wingdings" pitchFamily="2" charset="2"/>
              <a:buChar char="Ø"/>
              <a:defRPr/>
            </a:pPr>
            <a:endParaRPr lang="en-US" sz="2000" dirty="0">
              <a:solidFill>
                <a:srgbClr val="000000"/>
              </a:solidFill>
              <a:latin typeface="Arial" charset="0"/>
              <a:ea typeface="ＭＳ Ｐゴシック" pitchFamily="34" charset="-128"/>
              <a:cs typeface="Arial" charset="0"/>
            </a:endParaRPr>
          </a:p>
          <a:p>
            <a:pPr marL="598488" lvl="1" indent="-342900">
              <a:spcBef>
                <a:spcPct val="0"/>
              </a:spcBef>
              <a:buFont typeface="Wingdings" pitchFamily="2" charset="2"/>
              <a:buChar char="Ø"/>
              <a:defRPr/>
            </a:pPr>
            <a:endParaRPr lang="en-US" sz="2000" dirty="0" smtClean="0">
              <a:solidFill>
                <a:srgbClr val="000000"/>
              </a:solidFill>
              <a:latin typeface="Arial" charset="0"/>
              <a:ea typeface="ＭＳ Ｐゴシック" pitchFamily="34" charset="-128"/>
              <a:cs typeface="Arial" charset="0"/>
            </a:endParaRPr>
          </a:p>
          <a:p>
            <a:pPr marL="598488" lvl="1" indent="-342900">
              <a:spcBef>
                <a:spcPct val="0"/>
              </a:spcBef>
              <a:buFont typeface="Wingdings" pitchFamily="2" charset="2"/>
              <a:buChar char="Ø"/>
              <a:defRPr/>
            </a:pPr>
            <a:endParaRPr lang="en-US" sz="2000" dirty="0" smtClean="0">
              <a:solidFill>
                <a:srgbClr val="000000"/>
              </a:solidFill>
              <a:latin typeface="Arial" charset="0"/>
              <a:ea typeface="ＭＳ Ｐゴシック" pitchFamily="34" charset="-128"/>
              <a:cs typeface="Arial" charset="0"/>
            </a:endParaRPr>
          </a:p>
          <a:p>
            <a:pPr marL="598488" lvl="1" indent="-342900">
              <a:spcBef>
                <a:spcPct val="0"/>
              </a:spcBef>
              <a:buFont typeface="Wingdings" pitchFamily="2" charset="2"/>
              <a:buChar char="Ø"/>
              <a:defRPr/>
            </a:pPr>
            <a:endParaRPr lang="en-US" sz="2000" dirty="0">
              <a:solidFill>
                <a:srgbClr val="000000"/>
              </a:solidFill>
              <a:latin typeface="Arial" charset="0"/>
              <a:ea typeface="ＭＳ Ｐゴシック" pitchFamily="34" charset="-128"/>
              <a:cs typeface="Arial" charset="0"/>
            </a:endParaRPr>
          </a:p>
          <a:p>
            <a:pPr marL="598488" lvl="1" indent="-342900">
              <a:spcBef>
                <a:spcPct val="0"/>
              </a:spcBef>
              <a:buFont typeface="Wingdings" pitchFamily="2" charset="2"/>
              <a:buChar char="Ø"/>
              <a:defRPr/>
            </a:pPr>
            <a:endParaRPr lang="en-US" sz="2000" dirty="0" smtClean="0">
              <a:solidFill>
                <a:srgbClr val="000000"/>
              </a:solidFill>
              <a:latin typeface="Arial" charset="0"/>
              <a:ea typeface="ＭＳ Ｐゴシック" pitchFamily="34" charset="-128"/>
              <a:cs typeface="Arial" charset="0"/>
            </a:endParaRPr>
          </a:p>
          <a:p>
            <a:pPr marL="598488" lvl="1" indent="-342900">
              <a:spcBef>
                <a:spcPct val="0"/>
              </a:spcBef>
              <a:buFont typeface="Wingdings" pitchFamily="2" charset="2"/>
              <a:buChar char="Ø"/>
              <a:defRPr/>
            </a:pPr>
            <a:endParaRPr lang="en-US" sz="2000" dirty="0">
              <a:solidFill>
                <a:srgbClr val="000000"/>
              </a:solidFill>
              <a:latin typeface="Arial" charset="0"/>
              <a:ea typeface="ＭＳ Ｐゴシック" pitchFamily="34" charset="-128"/>
              <a:cs typeface="Arial" charset="0"/>
            </a:endParaRPr>
          </a:p>
          <a:p>
            <a:pPr marL="598488" lvl="1" indent="-342900">
              <a:spcBef>
                <a:spcPct val="0"/>
              </a:spcBef>
              <a:buFont typeface="Wingdings" pitchFamily="2" charset="2"/>
              <a:buChar char="Ø"/>
              <a:defRPr/>
            </a:pPr>
            <a:endParaRPr lang="en-US" sz="2000" dirty="0" smtClean="0">
              <a:solidFill>
                <a:srgbClr val="000000"/>
              </a:solidFill>
              <a:latin typeface="Arial" charset="0"/>
              <a:ea typeface="ＭＳ Ｐゴシック" pitchFamily="34" charset="-128"/>
              <a:cs typeface="Arial" charset="0"/>
            </a:endParaRPr>
          </a:p>
          <a:p>
            <a:pPr marL="342900" indent="-342900">
              <a:spcBef>
                <a:spcPct val="0"/>
              </a:spcBef>
              <a:buFont typeface="Wingdings 3" pitchFamily="18" charset="2"/>
              <a:buNone/>
              <a:defRPr/>
            </a:pPr>
            <a:r>
              <a:rPr lang="en-US" sz="2000" dirty="0" smtClean="0">
                <a:solidFill>
                  <a:srgbClr val="000000"/>
                </a:solidFill>
                <a:latin typeface="Times New Roman" pitchFamily="18" charset="0"/>
                <a:ea typeface="ＭＳ Ｐゴシック" pitchFamily="34" charset="-128"/>
              </a:rPr>
              <a:t>	</a:t>
            </a:r>
          </a:p>
          <a:p>
            <a:pPr marL="342900" indent="-342900">
              <a:buFont typeface="Wingdings" pitchFamily="2" charset="2"/>
              <a:buChar char="Ø"/>
              <a:defRPr/>
            </a:pPr>
            <a:endParaRPr lang="en-US" sz="2000" b="1" dirty="0" smtClean="0">
              <a:solidFill>
                <a:srgbClr val="FFFF00"/>
              </a:solidFill>
              <a:latin typeface="Arial" charset="0"/>
              <a:ea typeface="ＭＳ Ｐゴシック" pitchFamily="34" charset="-128"/>
              <a:cs typeface="Times New Roman" pitchFamily="18" charset="0"/>
            </a:endParaRPr>
          </a:p>
        </p:txBody>
      </p:sp>
      <p:sp>
        <p:nvSpPr>
          <p:cNvPr id="5" name="Title 5"/>
          <p:cNvSpPr txBox="1">
            <a:spLocks noGrp="1"/>
          </p:cNvSpPr>
          <p:nvPr>
            <p:ph type="title"/>
          </p:nvPr>
        </p:nvSpPr>
        <p:spPr>
          <a:xfrm>
            <a:off x="457200" y="152400"/>
            <a:ext cx="8229600" cy="609600"/>
          </a:xfrm>
        </p:spPr>
        <p:style>
          <a:lnRef idx="1">
            <a:schemeClr val="accent1"/>
          </a:lnRef>
          <a:fillRef idx="3">
            <a:schemeClr val="accent1"/>
          </a:fillRef>
          <a:effectRef idx="2">
            <a:schemeClr val="accent1"/>
          </a:effectRef>
          <a:fontRef idx="minor">
            <a:schemeClr val="lt1"/>
          </a:fontRef>
        </p:style>
        <p:txBody>
          <a:bodyPr>
            <a:noAutofit/>
          </a:bodyPr>
          <a:lstStyle/>
          <a:p>
            <a:pPr algn="ctr" fontAlgn="auto">
              <a:spcAft>
                <a:spcPts val="0"/>
              </a:spcAft>
              <a:defRPr/>
            </a:pPr>
            <a:r>
              <a:rPr lang="en-US" sz="3200" dirty="0" smtClean="0">
                <a:solidFill>
                  <a:schemeClr val="bg1"/>
                </a:solidFill>
                <a:effectLst>
                  <a:outerShdw blurRad="38100" dist="38100" dir="2700000" algn="tl">
                    <a:srgbClr val="000000">
                      <a:alpha val="43137"/>
                    </a:srgbClr>
                  </a:outerShdw>
                </a:effectLst>
                <a:latin typeface="Gill Sans MT" pitchFamily="34" charset="0"/>
              </a:rPr>
              <a:t>Off Campus Coursework</a:t>
            </a:r>
            <a:endParaRPr lang="en-US" sz="3200" cap="all" dirty="0">
              <a:solidFill>
                <a:schemeClr val="tx1"/>
              </a:solidFill>
              <a:effectLst/>
              <a:latin typeface="Gill Sans MT" pitchFamily="34" charset="0"/>
              <a:cs typeface="Lucida Sans Unicode" pitchFamily="34" charset="0"/>
            </a:endParaRPr>
          </a:p>
        </p:txBody>
      </p:sp>
      <p:sp>
        <p:nvSpPr>
          <p:cNvPr id="2" name="TextBox 1"/>
          <p:cNvSpPr txBox="1"/>
          <p:nvPr/>
        </p:nvSpPr>
        <p:spPr>
          <a:xfrm>
            <a:off x="228600" y="914400"/>
            <a:ext cx="8763000" cy="5262979"/>
          </a:xfrm>
          <a:prstGeom prst="rect">
            <a:avLst/>
          </a:prstGeom>
          <a:noFill/>
        </p:spPr>
        <p:txBody>
          <a:bodyPr wrap="square" rtlCol="0">
            <a:spAutoFit/>
          </a:bodyPr>
          <a:lstStyle/>
          <a:p>
            <a:r>
              <a:rPr lang="en-US" dirty="0"/>
              <a:t>Students may choose to take additional coursework </a:t>
            </a:r>
            <a:r>
              <a:rPr lang="en-US" dirty="0" smtClean="0"/>
              <a:t>off campus </a:t>
            </a:r>
            <a:r>
              <a:rPr lang="en-US" dirty="0"/>
              <a:t>to supplement their CCA </a:t>
            </a:r>
            <a:r>
              <a:rPr lang="en-US" dirty="0" smtClean="0"/>
              <a:t>courses.</a:t>
            </a:r>
          </a:p>
          <a:p>
            <a:endParaRPr lang="en-US" sz="1000" dirty="0" smtClean="0"/>
          </a:p>
          <a:p>
            <a:pPr marL="342900" indent="-342900">
              <a:buFont typeface="Arial" pitchFamily="34" charset="0"/>
              <a:buChar char="•"/>
            </a:pPr>
            <a:r>
              <a:rPr lang="en-US" dirty="0"/>
              <a:t>No student may begin to acquire high school credits until the day </a:t>
            </a:r>
            <a:r>
              <a:rPr lang="en-US" b="1" dirty="0"/>
              <a:t>after the completion of the 8</a:t>
            </a:r>
            <a:r>
              <a:rPr lang="en-US" b="1" baseline="30000" dirty="0"/>
              <a:t>th</a:t>
            </a:r>
            <a:r>
              <a:rPr lang="en-US" b="1" dirty="0"/>
              <a:t> grade</a:t>
            </a:r>
            <a:r>
              <a:rPr lang="en-US" dirty="0"/>
              <a:t>.</a:t>
            </a:r>
          </a:p>
          <a:p>
            <a:pPr marL="342900" indent="-342900">
              <a:buFont typeface="Arial" pitchFamily="34" charset="0"/>
              <a:buChar char="•"/>
            </a:pPr>
            <a:r>
              <a:rPr lang="en-US" dirty="0" smtClean="0"/>
              <a:t>No </a:t>
            </a:r>
            <a:r>
              <a:rPr lang="en-US" dirty="0"/>
              <a:t>more than 30 credits </a:t>
            </a:r>
            <a:r>
              <a:rPr lang="en-US" dirty="0" smtClean="0"/>
              <a:t>and no </a:t>
            </a:r>
            <a:r>
              <a:rPr lang="en-US" dirty="0"/>
              <a:t>more than 10 credits per subject area in English, math, science or social science may be transferred to a SDUHSD transcript to fulfill graduation requirements from courses taken outside of SDUHSD. </a:t>
            </a:r>
            <a:endParaRPr lang="en-US" dirty="0" smtClean="0"/>
          </a:p>
          <a:p>
            <a:pPr marL="342900" indent="-342900">
              <a:buFont typeface="Arial" pitchFamily="34" charset="0"/>
              <a:buChar char="•"/>
            </a:pPr>
            <a:r>
              <a:rPr lang="en-US" dirty="0" smtClean="0"/>
              <a:t>Coursework </a:t>
            </a:r>
            <a:r>
              <a:rPr lang="en-US" dirty="0"/>
              <a:t>will be added to a student’s transcript only if the course is </a:t>
            </a:r>
            <a:r>
              <a:rPr lang="en-US" b="1" dirty="0"/>
              <a:t>pre-approved</a:t>
            </a:r>
            <a:r>
              <a:rPr lang="en-US" dirty="0"/>
              <a:t> before the student enrolls in the course</a:t>
            </a:r>
            <a:r>
              <a:rPr lang="en-US" dirty="0" smtClean="0"/>
              <a:t>.</a:t>
            </a:r>
          </a:p>
          <a:p>
            <a:pPr marL="342900" indent="-342900">
              <a:buFont typeface="Arial" pitchFamily="34" charset="0"/>
              <a:buChar char="•"/>
            </a:pPr>
            <a:r>
              <a:rPr lang="en-US" dirty="0" smtClean="0"/>
              <a:t>Off </a:t>
            </a:r>
            <a:r>
              <a:rPr lang="en-US" dirty="0"/>
              <a:t>campus math courses may not be used to accelerate from college prep to SDUHSD honors level math courses unless they are taken in combination with a SDUHSD Bridge course (see </a:t>
            </a:r>
            <a:r>
              <a:rPr lang="en-US" b="1" dirty="0"/>
              <a:t>current</a:t>
            </a:r>
            <a:r>
              <a:rPr lang="en-US" dirty="0"/>
              <a:t> counselor for bridge information).</a:t>
            </a:r>
          </a:p>
          <a:p>
            <a:pPr marL="342900" indent="-342900">
              <a:buFont typeface="Arial" pitchFamily="34" charset="0"/>
              <a:buChar char="•"/>
            </a:pPr>
            <a:endParaRPr lang="en-US" dirty="0" smtClean="0"/>
          </a:p>
          <a:p>
            <a:r>
              <a:rPr lang="en-US" b="1" dirty="0" smtClean="0"/>
              <a:t>If you plan to complete an off campus course follow the steps below:</a:t>
            </a:r>
          </a:p>
          <a:p>
            <a:pPr marL="457200" indent="-457200">
              <a:buAutoNum type="arabicPeriod"/>
            </a:pPr>
            <a:r>
              <a:rPr lang="en-US" dirty="0" smtClean="0"/>
              <a:t>Consult with your current </a:t>
            </a:r>
            <a:r>
              <a:rPr lang="en-US" dirty="0" smtClean="0">
                <a:solidFill>
                  <a:srgbClr val="C00000"/>
                </a:solidFill>
              </a:rPr>
              <a:t>middle </a:t>
            </a:r>
            <a:r>
              <a:rPr lang="en-US" dirty="0">
                <a:solidFill>
                  <a:srgbClr val="C00000"/>
                </a:solidFill>
              </a:rPr>
              <a:t>school </a:t>
            </a:r>
            <a:r>
              <a:rPr lang="en-US" dirty="0" smtClean="0">
                <a:solidFill>
                  <a:srgbClr val="C00000"/>
                </a:solidFill>
              </a:rPr>
              <a:t>counselor</a:t>
            </a:r>
            <a:r>
              <a:rPr lang="en-US" dirty="0" smtClean="0"/>
              <a:t>.</a:t>
            </a:r>
          </a:p>
          <a:p>
            <a:pPr marL="457200" indent="-457200">
              <a:buAutoNum type="arabicPeriod"/>
            </a:pPr>
            <a:r>
              <a:rPr lang="en-US" dirty="0" smtClean="0"/>
              <a:t>Submit an </a:t>
            </a:r>
            <a:r>
              <a:rPr lang="en-US" dirty="0" smtClean="0">
                <a:hlinkClick r:id="rId2"/>
              </a:rPr>
              <a:t>SDUHSD Off Campus </a:t>
            </a:r>
            <a:r>
              <a:rPr lang="en-US" dirty="0">
                <a:hlinkClick r:id="rId2"/>
              </a:rPr>
              <a:t>Course Permission </a:t>
            </a:r>
            <a:r>
              <a:rPr lang="en-US" dirty="0" smtClean="0">
                <a:hlinkClick r:id="rId2"/>
              </a:rPr>
              <a:t>Form</a:t>
            </a:r>
            <a:r>
              <a:rPr lang="en-US" dirty="0" smtClean="0"/>
              <a:t> at </a:t>
            </a:r>
            <a:r>
              <a:rPr lang="en-US" dirty="0"/>
              <a:t>your designated registration </a:t>
            </a:r>
            <a:r>
              <a:rPr lang="en-US" dirty="0" smtClean="0"/>
              <a:t>night, </a:t>
            </a:r>
            <a:r>
              <a:rPr lang="en-US" dirty="0"/>
              <a:t>or to CCA during the week of May 29-June 2, 2017 </a:t>
            </a:r>
            <a:r>
              <a:rPr lang="en-US" u="sng" dirty="0"/>
              <a:t>only</a:t>
            </a:r>
            <a:r>
              <a:rPr lang="en-US" dirty="0"/>
              <a:t>. </a:t>
            </a:r>
          </a:p>
          <a:p>
            <a:pPr marL="342900" indent="-342900">
              <a:buFont typeface="Arial" pitchFamily="34" charset="0"/>
              <a:buChar char="•"/>
            </a:pPr>
            <a:endParaRPr lang="en-US" sz="2000" dirty="0"/>
          </a:p>
        </p:txBody>
      </p:sp>
    </p:spTree>
    <p:extLst>
      <p:ext uri="{BB962C8B-B14F-4D97-AF65-F5344CB8AC3E}">
        <p14:creationId xmlns:p14="http://schemas.microsoft.com/office/powerpoint/2010/main" val="185351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noGrp="1"/>
          </p:cNvSpPr>
          <p:nvPr>
            <p:ph type="title"/>
          </p:nvPr>
        </p:nvSpPr>
        <p:spPr>
          <a:xfrm>
            <a:off x="457200" y="152400"/>
            <a:ext cx="8305800" cy="996950"/>
          </a:xfrm>
        </p:spPr>
        <p:style>
          <a:lnRef idx="1">
            <a:schemeClr val="accent1"/>
          </a:lnRef>
          <a:fillRef idx="3">
            <a:schemeClr val="accent1"/>
          </a:fillRef>
          <a:effectRef idx="2">
            <a:schemeClr val="accent1"/>
          </a:effectRef>
          <a:fontRef idx="minor">
            <a:schemeClr val="lt1"/>
          </a:fontRef>
        </p:style>
        <p:txBody>
          <a:bodyPr>
            <a:noAutofit/>
          </a:bodyPr>
          <a:lstStyle/>
          <a:p>
            <a:pPr algn="ctr" fontAlgn="auto">
              <a:spcAft>
                <a:spcPts val="0"/>
              </a:spcAft>
              <a:defRPr/>
            </a:pPr>
            <a:r>
              <a:rPr lang="en-US" sz="3200" dirty="0" smtClean="0">
                <a:solidFill>
                  <a:schemeClr val="bg1"/>
                </a:solidFill>
                <a:effectLst>
                  <a:outerShdw blurRad="38100" dist="38100" dir="2700000" algn="tl">
                    <a:srgbClr val="000000">
                      <a:alpha val="43137"/>
                    </a:srgbClr>
                  </a:outerShdw>
                </a:effectLst>
                <a:latin typeface="Gill Sans MT" pitchFamily="34" charset="0"/>
              </a:rPr>
              <a:t>Additional Course Selection </a:t>
            </a:r>
            <a:r>
              <a:rPr lang="en-US" sz="3200" dirty="0">
                <a:solidFill>
                  <a:schemeClr val="bg1"/>
                </a:solidFill>
                <a:effectLst>
                  <a:outerShdw blurRad="38100" dist="38100" dir="2700000" algn="tl">
                    <a:srgbClr val="000000">
                      <a:alpha val="43137"/>
                    </a:srgbClr>
                  </a:outerShdw>
                </a:effectLst>
                <a:latin typeface="Gill Sans MT" pitchFamily="34" charset="0"/>
              </a:rPr>
              <a:t>G</a:t>
            </a:r>
            <a:r>
              <a:rPr lang="en-US" sz="3200" dirty="0" smtClean="0">
                <a:solidFill>
                  <a:schemeClr val="bg1"/>
                </a:solidFill>
                <a:effectLst>
                  <a:outerShdw blurRad="38100" dist="38100" dir="2700000" algn="tl">
                    <a:srgbClr val="000000">
                      <a:alpha val="43137"/>
                    </a:srgbClr>
                  </a:outerShdw>
                </a:effectLst>
                <a:latin typeface="Gill Sans MT" pitchFamily="34" charset="0"/>
              </a:rPr>
              <a:t>uidelines &amp; Reminders</a:t>
            </a:r>
            <a:endParaRPr lang="en-US" sz="3200"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
        <p:nvSpPr>
          <p:cNvPr id="3" name="Rectangle 2"/>
          <p:cNvSpPr/>
          <p:nvPr/>
        </p:nvSpPr>
        <p:spPr>
          <a:xfrm>
            <a:off x="304800" y="1459230"/>
            <a:ext cx="8686800" cy="4339650"/>
          </a:xfrm>
          <a:prstGeom prst="rect">
            <a:avLst/>
          </a:prstGeom>
        </p:spPr>
        <p:txBody>
          <a:bodyPr wrap="square">
            <a:spAutoFit/>
          </a:bodyPr>
          <a:lstStyle/>
          <a:p>
            <a:pPr marL="285750" marR="0" indent="-285750" algn="just">
              <a:spcBef>
                <a:spcPts val="0"/>
              </a:spcBef>
              <a:spcAft>
                <a:spcPts val="0"/>
              </a:spcAft>
              <a:buClr>
                <a:srgbClr val="CC0000"/>
              </a:buClr>
              <a:buFont typeface="Wingdings" pitchFamily="2" charset="2"/>
              <a:buChar char="Ø"/>
            </a:pPr>
            <a:r>
              <a:rPr lang="en-US" sz="2000" b="1" kern="1400" dirty="0" smtClean="0">
                <a:solidFill>
                  <a:srgbClr val="000000"/>
                </a:solidFill>
                <a:latin typeface="Arial" pitchFamily="34" charset="0"/>
                <a:cs typeface="Arial" pitchFamily="34" charset="0"/>
              </a:rPr>
              <a:t>Students </a:t>
            </a:r>
            <a:r>
              <a:rPr lang="en-US" sz="2000" b="1" kern="1400" dirty="0">
                <a:solidFill>
                  <a:srgbClr val="000000"/>
                </a:solidFill>
                <a:latin typeface="Arial" pitchFamily="34" charset="0"/>
                <a:cs typeface="Arial" pitchFamily="34" charset="0"/>
              </a:rPr>
              <a:t>are selecting classes only, not teachers, terms or periods. </a:t>
            </a:r>
            <a:endParaRPr lang="en-US" sz="2000" b="1" kern="1400" dirty="0" smtClean="0">
              <a:solidFill>
                <a:srgbClr val="000000"/>
              </a:solidFill>
              <a:latin typeface="Arial" pitchFamily="34" charset="0"/>
              <a:cs typeface="Arial" pitchFamily="34" charset="0"/>
            </a:endParaRPr>
          </a:p>
          <a:p>
            <a:pPr marL="285750" marR="0" indent="-285750" algn="just">
              <a:spcBef>
                <a:spcPts val="0"/>
              </a:spcBef>
              <a:spcAft>
                <a:spcPts val="0"/>
              </a:spcAft>
              <a:buClr>
                <a:srgbClr val="CC0000"/>
              </a:buClr>
              <a:buFont typeface="Wingdings" pitchFamily="2" charset="2"/>
              <a:buChar char="Ø"/>
            </a:pPr>
            <a:endParaRPr lang="en-US" sz="2000" kern="1400" dirty="0">
              <a:solidFill>
                <a:srgbClr val="000000"/>
              </a:solidFill>
              <a:latin typeface="Arial" pitchFamily="34" charset="0"/>
              <a:cs typeface="Arial" pitchFamily="34" charset="0"/>
            </a:endParaRPr>
          </a:p>
          <a:p>
            <a:pPr marL="285750" marR="0" indent="-285750" algn="just">
              <a:spcBef>
                <a:spcPts val="0"/>
              </a:spcBef>
              <a:spcAft>
                <a:spcPts val="0"/>
              </a:spcAft>
              <a:buClr>
                <a:srgbClr val="CC0000"/>
              </a:buClr>
              <a:buFont typeface="Wingdings" pitchFamily="2" charset="2"/>
              <a:buChar char="Ø"/>
            </a:pPr>
            <a:r>
              <a:rPr lang="en-US" sz="2000" b="1" kern="1400" dirty="0" smtClean="0">
                <a:solidFill>
                  <a:srgbClr val="000000"/>
                </a:solidFill>
                <a:latin typeface="Arial" pitchFamily="34" charset="0"/>
                <a:cs typeface="Arial" pitchFamily="34" charset="0"/>
              </a:rPr>
              <a:t>No </a:t>
            </a:r>
            <a:r>
              <a:rPr lang="en-US" sz="2000" b="1" kern="1400" dirty="0">
                <a:solidFill>
                  <a:srgbClr val="000000"/>
                </a:solidFill>
                <a:latin typeface="Arial" pitchFamily="34" charset="0"/>
                <a:cs typeface="Arial" pitchFamily="34" charset="0"/>
              </a:rPr>
              <a:t>schedule changes will be made to accommodate any off-campus, extra-curricular or athletic activities. </a:t>
            </a:r>
            <a:endParaRPr lang="en-US" sz="2000" b="1" kern="1400" dirty="0" smtClean="0">
              <a:solidFill>
                <a:srgbClr val="000000"/>
              </a:solidFill>
              <a:latin typeface="Arial" pitchFamily="34" charset="0"/>
              <a:cs typeface="Arial" pitchFamily="34" charset="0"/>
            </a:endParaRPr>
          </a:p>
          <a:p>
            <a:pPr marL="285750" marR="0" indent="-285750" algn="just">
              <a:spcBef>
                <a:spcPts val="0"/>
              </a:spcBef>
              <a:spcAft>
                <a:spcPts val="0"/>
              </a:spcAft>
              <a:buClr>
                <a:srgbClr val="CC0000"/>
              </a:buClr>
              <a:buFont typeface="Wingdings" pitchFamily="2" charset="2"/>
              <a:buChar char="Ø"/>
            </a:pPr>
            <a:endParaRPr lang="en-US" sz="2000" kern="1400" dirty="0">
              <a:solidFill>
                <a:srgbClr val="000000"/>
              </a:solidFill>
              <a:latin typeface="Arial" pitchFamily="34" charset="0"/>
              <a:cs typeface="Arial" pitchFamily="34" charset="0"/>
            </a:endParaRPr>
          </a:p>
          <a:p>
            <a:pPr marL="285750" marR="0" indent="-285750" algn="just">
              <a:spcBef>
                <a:spcPts val="0"/>
              </a:spcBef>
              <a:spcAft>
                <a:spcPts val="0"/>
              </a:spcAft>
              <a:buClr>
                <a:srgbClr val="CC0000"/>
              </a:buClr>
              <a:buFont typeface="Wingdings" pitchFamily="2" charset="2"/>
              <a:buChar char="Ø"/>
            </a:pPr>
            <a:r>
              <a:rPr lang="en-US" sz="2000" b="1" kern="1400" dirty="0" smtClean="0">
                <a:solidFill>
                  <a:srgbClr val="C00000"/>
                </a:solidFill>
                <a:latin typeface="Arial" pitchFamily="34" charset="0"/>
                <a:cs typeface="Arial" pitchFamily="34" charset="0"/>
              </a:rPr>
              <a:t>The </a:t>
            </a:r>
            <a:r>
              <a:rPr lang="en-US" sz="2000" b="1" kern="1400" dirty="0">
                <a:solidFill>
                  <a:srgbClr val="C00000"/>
                </a:solidFill>
                <a:latin typeface="Arial" pitchFamily="34" charset="0"/>
                <a:cs typeface="Arial" pitchFamily="34" charset="0"/>
              </a:rPr>
              <a:t>only way to indicate that I am requesting not to have a class during a specific period or term is to request an unscheduled period. </a:t>
            </a:r>
            <a:endParaRPr lang="en-US" sz="2000" b="1" kern="1400" dirty="0" smtClean="0">
              <a:solidFill>
                <a:srgbClr val="C00000"/>
              </a:solidFill>
              <a:latin typeface="Arial" pitchFamily="34" charset="0"/>
              <a:cs typeface="Arial" pitchFamily="34" charset="0"/>
            </a:endParaRPr>
          </a:p>
          <a:p>
            <a:pPr marL="285750" marR="0" indent="-285750" algn="just">
              <a:spcBef>
                <a:spcPts val="0"/>
              </a:spcBef>
              <a:spcAft>
                <a:spcPts val="0"/>
              </a:spcAft>
              <a:buClr>
                <a:srgbClr val="CC0000"/>
              </a:buClr>
              <a:buFont typeface="Wingdings" pitchFamily="2" charset="2"/>
              <a:buChar char="Ø"/>
            </a:pPr>
            <a:endParaRPr lang="en-US" sz="2000" kern="1400" dirty="0">
              <a:solidFill>
                <a:srgbClr val="000000"/>
              </a:solidFill>
              <a:latin typeface="Arial" pitchFamily="34" charset="0"/>
              <a:cs typeface="Arial" pitchFamily="34" charset="0"/>
            </a:endParaRPr>
          </a:p>
          <a:p>
            <a:pPr marL="285750" marR="0" indent="-285750" algn="just">
              <a:spcBef>
                <a:spcPts val="0"/>
              </a:spcBef>
              <a:spcAft>
                <a:spcPts val="0"/>
              </a:spcAft>
              <a:buClr>
                <a:srgbClr val="CC0000"/>
              </a:buClr>
              <a:buFont typeface="Wingdings" pitchFamily="2" charset="2"/>
              <a:buChar char="Ø"/>
            </a:pPr>
            <a:r>
              <a:rPr lang="en-US" sz="2000" b="1" kern="1400" dirty="0" smtClean="0">
                <a:solidFill>
                  <a:srgbClr val="000000"/>
                </a:solidFill>
                <a:latin typeface="Arial" pitchFamily="34" charset="0"/>
                <a:cs typeface="Arial" pitchFamily="34" charset="0"/>
              </a:rPr>
              <a:t>No </a:t>
            </a:r>
            <a:r>
              <a:rPr lang="en-US" sz="2000" b="1" kern="1400" dirty="0">
                <a:solidFill>
                  <a:srgbClr val="000000"/>
                </a:solidFill>
                <a:latin typeface="Arial" pitchFamily="34" charset="0"/>
                <a:cs typeface="Arial" pitchFamily="34" charset="0"/>
              </a:rPr>
              <a:t>schedule changes will be made to change periods or terms for already scheduled classes</a:t>
            </a:r>
            <a:r>
              <a:rPr lang="en-US" sz="2000" b="1" kern="1400" dirty="0" smtClean="0">
                <a:solidFill>
                  <a:srgbClr val="000000"/>
                </a:solidFill>
                <a:latin typeface="Arial" pitchFamily="34" charset="0"/>
                <a:cs typeface="Arial" pitchFamily="34" charset="0"/>
              </a:rPr>
              <a:t>.</a:t>
            </a:r>
          </a:p>
          <a:p>
            <a:pPr marL="285750" marR="0" indent="-285750" algn="just">
              <a:spcBef>
                <a:spcPts val="0"/>
              </a:spcBef>
              <a:spcAft>
                <a:spcPts val="0"/>
              </a:spcAft>
              <a:buClr>
                <a:srgbClr val="CC0000"/>
              </a:buClr>
              <a:buFont typeface="Wingdings" pitchFamily="2" charset="2"/>
              <a:buChar char="Ø"/>
            </a:pPr>
            <a:endParaRPr lang="en-US" sz="2000" kern="1400" dirty="0">
              <a:solidFill>
                <a:srgbClr val="000000"/>
              </a:solidFill>
              <a:latin typeface="Arial" pitchFamily="34" charset="0"/>
              <a:cs typeface="Arial" pitchFamily="34" charset="0"/>
            </a:endParaRPr>
          </a:p>
          <a:p>
            <a:pPr marL="285750" marR="0" indent="-285750" algn="just">
              <a:spcBef>
                <a:spcPts val="0"/>
              </a:spcBef>
              <a:spcAft>
                <a:spcPts val="0"/>
              </a:spcAft>
              <a:buClr>
                <a:srgbClr val="CC0000"/>
              </a:buClr>
              <a:buFont typeface="Wingdings" pitchFamily="2" charset="2"/>
              <a:buChar char="Ø"/>
            </a:pPr>
            <a:r>
              <a:rPr lang="en-US" sz="2000" b="1" kern="1400" dirty="0" smtClean="0">
                <a:solidFill>
                  <a:srgbClr val="000000"/>
                </a:solidFill>
                <a:latin typeface="Arial" pitchFamily="34" charset="0"/>
                <a:cs typeface="Arial" pitchFamily="34" charset="0"/>
              </a:rPr>
              <a:t>No </a:t>
            </a:r>
            <a:r>
              <a:rPr lang="en-US" sz="2000" b="1" kern="1400" dirty="0">
                <a:solidFill>
                  <a:srgbClr val="000000"/>
                </a:solidFill>
                <a:latin typeface="Arial" pitchFamily="34" charset="0"/>
                <a:cs typeface="Arial" pitchFamily="34" charset="0"/>
              </a:rPr>
              <a:t>elective changes will be made after the start of the term.</a:t>
            </a:r>
            <a:endParaRPr lang="en-US" sz="2000" kern="1400" dirty="0">
              <a:solidFill>
                <a:srgbClr val="000000"/>
              </a:solidFill>
              <a:latin typeface="Arial" pitchFamily="34" charset="0"/>
              <a:cs typeface="Arial" pitchFamily="34" charset="0"/>
            </a:endParaRPr>
          </a:p>
          <a:p>
            <a:pPr>
              <a:spcBef>
                <a:spcPts val="0"/>
              </a:spcBef>
              <a:spcAft>
                <a:spcPts val="0"/>
              </a:spcAft>
            </a:pPr>
            <a:r>
              <a:rPr lang="en-US" sz="1600" kern="1400" dirty="0">
                <a:solidFill>
                  <a:srgbClr val="000000"/>
                </a:solidFill>
                <a:latin typeface="Times New Roman"/>
              </a:rPr>
              <a:t> </a:t>
            </a:r>
            <a:endParaRPr lang="en-US" sz="1600" kern="1400" dirty="0">
              <a:solidFill>
                <a:srgbClr val="000000"/>
              </a:solidFill>
              <a:effectLst/>
              <a:latin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7"/>
          <p:cNvSpPr>
            <a:spLocks noGrp="1"/>
          </p:cNvSpPr>
          <p:nvPr>
            <p:ph idx="1"/>
          </p:nvPr>
        </p:nvSpPr>
        <p:spPr>
          <a:xfrm>
            <a:off x="228600" y="1219200"/>
            <a:ext cx="8686800" cy="4572000"/>
          </a:xfrm>
        </p:spPr>
        <p:txBody>
          <a:bodyPr/>
          <a:lstStyle/>
          <a:p>
            <a:pPr marL="0" indent="0" eaLnBrk="1" hangingPunct="1">
              <a:spcBef>
                <a:spcPct val="0"/>
              </a:spcBef>
              <a:buClrTx/>
              <a:buSzTx/>
              <a:buFont typeface="Arial" charset="0"/>
              <a:buChar char="•"/>
              <a:tabLst>
                <a:tab pos="342900" algn="l"/>
                <a:tab pos="457200" algn="l"/>
                <a:tab pos="1828800" algn="l"/>
                <a:tab pos="2057400" algn="l"/>
              </a:tabLst>
            </a:pPr>
            <a:r>
              <a:rPr lang="en-US" sz="2000" dirty="0" smtClean="0">
                <a:latin typeface="Arial" charset="0"/>
                <a:ea typeface="ＭＳ Ｐゴシック" pitchFamily="34" charset="-128"/>
                <a:cs typeface="Times New Roman" pitchFamily="18" charset="0"/>
              </a:rPr>
              <a:t> Refer to the back of your </a:t>
            </a:r>
            <a:r>
              <a:rPr lang="en-US" sz="2000" b="1" i="1" dirty="0" smtClean="0">
                <a:latin typeface="Arial" charset="0"/>
                <a:ea typeface="ＭＳ Ｐゴシック" pitchFamily="34" charset="-128"/>
                <a:cs typeface="Times New Roman" pitchFamily="18" charset="0"/>
              </a:rPr>
              <a:t>Course Selection Contract </a:t>
            </a:r>
            <a:r>
              <a:rPr lang="en-US" sz="2000" dirty="0" smtClean="0">
                <a:latin typeface="Arial" charset="0"/>
                <a:ea typeface="ＭＳ Ｐゴシック" pitchFamily="34" charset="-128"/>
                <a:cs typeface="Times New Roman" pitchFamily="18" charset="0"/>
              </a:rPr>
              <a:t>for a list of courses   </a:t>
            </a:r>
          </a:p>
          <a:p>
            <a:pPr marL="0" indent="0" eaLnBrk="1" hangingPunct="1">
              <a:spcBef>
                <a:spcPct val="0"/>
              </a:spcBef>
              <a:buClrTx/>
              <a:buSzTx/>
              <a:buFont typeface="Wingdings 3" pitchFamily="18" charset="2"/>
              <a:buNone/>
              <a:tabLst>
                <a:tab pos="342900" algn="l"/>
                <a:tab pos="457200" algn="l"/>
                <a:tab pos="1828800" algn="l"/>
                <a:tab pos="2057400" algn="l"/>
              </a:tabLst>
            </a:pPr>
            <a:r>
              <a:rPr lang="en-US" sz="2000" dirty="0" smtClean="0">
                <a:latin typeface="Arial" charset="0"/>
                <a:ea typeface="ＭＳ Ｐゴシック" pitchFamily="34" charset="-128"/>
                <a:cs typeface="Times New Roman" pitchFamily="18" charset="0"/>
              </a:rPr>
              <a:t>  available for your 2017-2018 grade level.</a:t>
            </a:r>
          </a:p>
          <a:p>
            <a:pPr marL="0" indent="0" eaLnBrk="1" hangingPunct="1">
              <a:spcBef>
                <a:spcPct val="0"/>
              </a:spcBef>
              <a:buClrTx/>
              <a:buSzTx/>
              <a:buFont typeface="Arial" charset="0"/>
              <a:buChar char="•"/>
              <a:tabLst>
                <a:tab pos="342900" algn="l"/>
                <a:tab pos="457200" algn="l"/>
                <a:tab pos="1828800" algn="l"/>
                <a:tab pos="2057400" algn="l"/>
              </a:tabLst>
            </a:pPr>
            <a:endParaRPr lang="en-US" sz="2000" dirty="0" smtClean="0">
              <a:latin typeface="Arial" charset="0"/>
              <a:ea typeface="ＭＳ Ｐゴシック" pitchFamily="34" charset="-128"/>
              <a:cs typeface="Times New Roman" pitchFamily="18" charset="0"/>
            </a:endParaRPr>
          </a:p>
          <a:p>
            <a:pPr marL="0" indent="0" eaLnBrk="1" hangingPunct="1">
              <a:spcBef>
                <a:spcPct val="0"/>
              </a:spcBef>
              <a:buClrTx/>
              <a:buSzTx/>
              <a:buFont typeface="Arial" charset="0"/>
              <a:buChar char="•"/>
              <a:tabLst>
                <a:tab pos="342900" algn="l"/>
                <a:tab pos="457200" algn="l"/>
                <a:tab pos="1828800" algn="l"/>
                <a:tab pos="2057400" algn="l"/>
              </a:tabLst>
            </a:pPr>
            <a:r>
              <a:rPr lang="en-US" sz="2000" dirty="0" smtClean="0">
                <a:latin typeface="Arial" charset="0"/>
                <a:ea typeface="ＭＳ Ｐゴシック" pitchFamily="34" charset="-128"/>
                <a:cs typeface="Times New Roman" pitchFamily="18" charset="0"/>
              </a:rPr>
              <a:t> Please note the subject areas from which you </a:t>
            </a:r>
            <a:r>
              <a:rPr lang="en-US" sz="2000" u="sng" dirty="0" smtClean="0">
                <a:latin typeface="Arial" charset="0"/>
                <a:ea typeface="ＭＳ Ｐゴシック" pitchFamily="34" charset="-128"/>
                <a:cs typeface="Times New Roman" pitchFamily="18" charset="0"/>
              </a:rPr>
              <a:t>must</a:t>
            </a:r>
            <a:r>
              <a:rPr lang="en-US" sz="2000" dirty="0" smtClean="0">
                <a:latin typeface="Arial" charset="0"/>
                <a:ea typeface="ＭＳ Ｐゴシック" pitchFamily="34" charset="-128"/>
                <a:cs typeface="Times New Roman" pitchFamily="18" charset="0"/>
              </a:rPr>
              <a:t> select a course. </a:t>
            </a:r>
          </a:p>
          <a:p>
            <a:pPr marL="0" indent="0" eaLnBrk="1" hangingPunct="1">
              <a:spcBef>
                <a:spcPct val="0"/>
              </a:spcBef>
              <a:buClrTx/>
              <a:buSzTx/>
              <a:buFont typeface="Wingdings 3" pitchFamily="18" charset="2"/>
              <a:buNone/>
              <a:tabLst>
                <a:tab pos="342900" algn="l"/>
                <a:tab pos="457200" algn="l"/>
                <a:tab pos="1828800" algn="l"/>
                <a:tab pos="2057400" algn="l"/>
              </a:tabLst>
            </a:pPr>
            <a:r>
              <a:rPr lang="en-US" sz="2000" dirty="0" smtClean="0">
                <a:latin typeface="Arial" charset="0"/>
                <a:ea typeface="ＭＳ Ｐゴシック" pitchFamily="34" charset="-128"/>
                <a:cs typeface="Times New Roman" pitchFamily="18" charset="0"/>
              </a:rPr>
              <a:t>  </a:t>
            </a:r>
            <a:r>
              <a:rPr lang="en-US" sz="2000" u="sng" dirty="0" smtClean="0">
                <a:latin typeface="Arial" charset="0"/>
                <a:ea typeface="ＭＳ Ｐゴシック" pitchFamily="34" charset="-128"/>
                <a:cs typeface="Times New Roman" pitchFamily="18" charset="0"/>
              </a:rPr>
              <a:t>These subject requirements must be met for high school graduation.</a:t>
            </a:r>
          </a:p>
          <a:p>
            <a:pPr marL="0" indent="0" eaLnBrk="1" hangingPunct="1">
              <a:spcBef>
                <a:spcPct val="0"/>
              </a:spcBef>
              <a:buClrTx/>
              <a:buSzTx/>
              <a:buFont typeface="Arial" charset="0"/>
              <a:buChar char="•"/>
              <a:tabLst>
                <a:tab pos="342900" algn="l"/>
                <a:tab pos="457200" algn="l"/>
                <a:tab pos="1828800" algn="l"/>
                <a:tab pos="2057400" algn="l"/>
              </a:tabLst>
            </a:pPr>
            <a:endParaRPr lang="en-US" sz="2000" dirty="0" smtClean="0">
              <a:latin typeface="Arial" charset="0"/>
              <a:ea typeface="ＭＳ Ｐゴシック" pitchFamily="34" charset="-128"/>
              <a:cs typeface="Times New Roman" pitchFamily="18" charset="0"/>
            </a:endParaRPr>
          </a:p>
          <a:p>
            <a:pPr marL="0" indent="0" eaLnBrk="1" hangingPunct="1">
              <a:spcBef>
                <a:spcPct val="0"/>
              </a:spcBef>
              <a:buClrTx/>
              <a:buSzTx/>
              <a:buFont typeface="Arial" charset="0"/>
              <a:buChar char="•"/>
              <a:tabLst>
                <a:tab pos="342900" algn="l"/>
                <a:tab pos="457200" algn="l"/>
                <a:tab pos="1828800" algn="l"/>
                <a:tab pos="2057400" algn="l"/>
              </a:tabLst>
            </a:pPr>
            <a:r>
              <a:rPr lang="en-US" sz="2000" dirty="0" smtClean="0">
                <a:latin typeface="Arial" charset="0"/>
                <a:ea typeface="ＭＳ Ｐゴシック" pitchFamily="34" charset="-128"/>
                <a:cs typeface="Times New Roman" pitchFamily="18" charset="0"/>
              </a:rPr>
              <a:t> Some courses will be available in one term only.  This is indicated by the   </a:t>
            </a:r>
          </a:p>
          <a:p>
            <a:pPr marL="0" indent="0" eaLnBrk="1" hangingPunct="1">
              <a:spcBef>
                <a:spcPct val="0"/>
              </a:spcBef>
              <a:buClrTx/>
              <a:buSzTx/>
              <a:buFont typeface="Wingdings 3" pitchFamily="18" charset="2"/>
              <a:buNone/>
              <a:tabLst>
                <a:tab pos="342900" algn="l"/>
                <a:tab pos="457200" algn="l"/>
                <a:tab pos="1828800" algn="l"/>
                <a:tab pos="2057400" algn="l"/>
              </a:tabLst>
            </a:pPr>
            <a:r>
              <a:rPr lang="en-US" sz="2000" dirty="0" smtClean="0">
                <a:latin typeface="Arial" charset="0"/>
                <a:ea typeface="ＭＳ Ｐゴシック" pitchFamily="34" charset="-128"/>
                <a:cs typeface="Times New Roman" pitchFamily="18" charset="0"/>
              </a:rPr>
              <a:t>   course numbers next to each course.</a:t>
            </a:r>
          </a:p>
          <a:p>
            <a:pPr marL="0" indent="0" eaLnBrk="1" hangingPunct="1">
              <a:spcBef>
                <a:spcPct val="0"/>
              </a:spcBef>
              <a:buClrTx/>
              <a:buSzTx/>
              <a:buFont typeface="Arial" charset="0"/>
              <a:buChar char="•"/>
              <a:tabLst>
                <a:tab pos="342900" algn="l"/>
                <a:tab pos="457200" algn="l"/>
                <a:tab pos="1828800" algn="l"/>
                <a:tab pos="2057400" algn="l"/>
              </a:tabLst>
            </a:pPr>
            <a:endParaRPr lang="en-US" sz="2000" b="1" dirty="0" smtClean="0">
              <a:latin typeface="Arial" charset="0"/>
              <a:ea typeface="ＭＳ Ｐゴシック" pitchFamily="34" charset="-128"/>
              <a:cs typeface="Times New Roman" pitchFamily="18" charset="0"/>
            </a:endParaRPr>
          </a:p>
          <a:p>
            <a:pPr marL="0" indent="0" eaLnBrk="1" hangingPunct="1">
              <a:spcBef>
                <a:spcPct val="0"/>
              </a:spcBef>
              <a:buClrTx/>
              <a:buSzTx/>
              <a:buFont typeface="Arial" charset="0"/>
              <a:buChar char="•"/>
              <a:tabLst>
                <a:tab pos="342900" algn="l"/>
                <a:tab pos="457200" algn="l"/>
                <a:tab pos="1828800" algn="l"/>
                <a:tab pos="2057400" algn="l"/>
              </a:tabLst>
            </a:pPr>
            <a:r>
              <a:rPr lang="en-US" sz="2000" b="1" i="1" dirty="0" smtClean="0">
                <a:latin typeface="Arial" charset="0"/>
                <a:ea typeface="ＭＳ Ｐゴシック" pitchFamily="34" charset="-128"/>
                <a:cs typeface="Times New Roman" pitchFamily="18" charset="0"/>
              </a:rPr>
              <a:t> Course numbers with </a:t>
            </a:r>
            <a:r>
              <a:rPr lang="en-US" sz="2000" b="1" i="1" u="sng" dirty="0" smtClean="0">
                <a:latin typeface="Arial" charset="0"/>
                <a:ea typeface="ＭＳ Ｐゴシック" pitchFamily="34" charset="-128"/>
                <a:cs typeface="Times New Roman" pitchFamily="18" charset="0"/>
              </a:rPr>
              <a:t>no</a:t>
            </a:r>
            <a:r>
              <a:rPr lang="en-US" sz="2000" b="1" i="1" u="sng" dirty="0" smtClean="0">
                <a:solidFill>
                  <a:srgbClr val="AC0000"/>
                </a:solidFill>
                <a:latin typeface="Arial" charset="0"/>
                <a:ea typeface="ＭＳ Ｐゴシック" pitchFamily="34" charset="-128"/>
                <a:cs typeface="Times New Roman" pitchFamily="18" charset="0"/>
              </a:rPr>
              <a:t> </a:t>
            </a:r>
            <a:r>
              <a:rPr lang="en-US" altLang="ja-JP" sz="2000" b="1" i="1" u="sng" dirty="0" smtClean="0">
                <a:latin typeface="Arial" charset="0"/>
                <a:ea typeface="ＭＳ Ｐゴシック" pitchFamily="34" charset="-128"/>
                <a:cs typeface="Arial" charset="0"/>
              </a:rPr>
              <a:t>S</a:t>
            </a:r>
            <a:r>
              <a:rPr lang="en-US" altLang="ja-JP" sz="2000" b="1" i="1" dirty="0" smtClean="0">
                <a:latin typeface="Arial" charset="0"/>
                <a:ea typeface="ＭＳ Ｐゴシック" pitchFamily="34" charset="-128"/>
                <a:cs typeface="Arial" charset="0"/>
              </a:rPr>
              <a:t> at the end = </a:t>
            </a:r>
            <a:r>
              <a:rPr lang="en-US" altLang="ja-JP" sz="2000" b="1" i="1" dirty="0" smtClean="0">
                <a:solidFill>
                  <a:srgbClr val="C00000"/>
                </a:solidFill>
                <a:latin typeface="Arial" charset="0"/>
                <a:ea typeface="ＭＳ Ｐゴシック" pitchFamily="34" charset="-128"/>
                <a:cs typeface="Arial" charset="0"/>
              </a:rPr>
              <a:t>Fall term only</a:t>
            </a:r>
            <a:endParaRPr lang="en-US" altLang="ja-JP" sz="2000" i="1" dirty="0" smtClean="0">
              <a:solidFill>
                <a:srgbClr val="C00000"/>
              </a:solidFill>
              <a:latin typeface="Arial" charset="0"/>
              <a:ea typeface="ＭＳ Ｐゴシック" pitchFamily="34" charset="-128"/>
              <a:cs typeface="Arial" charset="0"/>
            </a:endParaRPr>
          </a:p>
          <a:p>
            <a:pPr marL="0" indent="0" eaLnBrk="1" hangingPunct="1">
              <a:spcBef>
                <a:spcPct val="0"/>
              </a:spcBef>
              <a:buClrTx/>
              <a:buSzTx/>
              <a:buFont typeface="Arial" charset="0"/>
              <a:buChar char="•"/>
              <a:tabLst>
                <a:tab pos="342900" algn="l"/>
                <a:tab pos="457200" algn="l"/>
                <a:tab pos="1828800" algn="l"/>
                <a:tab pos="2057400" algn="l"/>
              </a:tabLst>
            </a:pPr>
            <a:r>
              <a:rPr lang="en-US" sz="2000" b="1" i="1" dirty="0" smtClean="0">
                <a:latin typeface="Arial" charset="0"/>
                <a:ea typeface="ＭＳ Ｐゴシック" pitchFamily="34" charset="-128"/>
                <a:cs typeface="Arial" charset="0"/>
              </a:rPr>
              <a:t> Course numbers with </a:t>
            </a:r>
            <a:r>
              <a:rPr lang="en-US" sz="2000" b="1" i="1" u="sng" dirty="0" smtClean="0">
                <a:latin typeface="Arial" charset="0"/>
                <a:ea typeface="ＭＳ Ｐゴシック" pitchFamily="34" charset="-128"/>
                <a:cs typeface="Arial" charset="0"/>
              </a:rPr>
              <a:t>only </a:t>
            </a:r>
            <a:r>
              <a:rPr lang="en-US" altLang="ja-JP" sz="2000" b="1" i="1" u="sng" dirty="0" smtClean="0">
                <a:latin typeface="Arial" charset="0"/>
                <a:ea typeface="ＭＳ Ｐゴシック" pitchFamily="34" charset="-128"/>
                <a:cs typeface="Arial" charset="0"/>
              </a:rPr>
              <a:t>S</a:t>
            </a:r>
            <a:r>
              <a:rPr lang="en-US" altLang="ja-JP" sz="2000" b="1" i="1" dirty="0" smtClean="0">
                <a:latin typeface="Arial" charset="0"/>
                <a:ea typeface="ＭＳ Ｐゴシック" pitchFamily="34" charset="-128"/>
                <a:cs typeface="Arial" charset="0"/>
              </a:rPr>
              <a:t> at the end = </a:t>
            </a:r>
            <a:r>
              <a:rPr lang="en-US" altLang="ja-JP" sz="2000" b="1" i="1" dirty="0" smtClean="0">
                <a:solidFill>
                  <a:srgbClr val="C00000"/>
                </a:solidFill>
                <a:latin typeface="Arial" charset="0"/>
                <a:ea typeface="ＭＳ Ｐゴシック" pitchFamily="34" charset="-128"/>
                <a:cs typeface="Arial" charset="0"/>
              </a:rPr>
              <a:t>Spring term only</a:t>
            </a:r>
          </a:p>
          <a:p>
            <a:pPr marL="0" indent="0" eaLnBrk="1" hangingPunct="1">
              <a:spcBef>
                <a:spcPct val="0"/>
              </a:spcBef>
              <a:buClrTx/>
              <a:buSzTx/>
              <a:buFont typeface="Arial" charset="0"/>
              <a:buChar char="•"/>
              <a:tabLst>
                <a:tab pos="342900" algn="l"/>
                <a:tab pos="457200" algn="l"/>
                <a:tab pos="1828800" algn="l"/>
                <a:tab pos="2057400" algn="l"/>
              </a:tabLst>
            </a:pPr>
            <a:r>
              <a:rPr lang="en-US" sz="2000" b="1" i="1" dirty="0" smtClean="0">
                <a:latin typeface="Arial" charset="0"/>
                <a:ea typeface="ＭＳ Ｐゴシック" pitchFamily="34" charset="-128"/>
                <a:cs typeface="Arial" charset="0"/>
              </a:rPr>
              <a:t> Course numbers with </a:t>
            </a:r>
            <a:r>
              <a:rPr lang="en-US" altLang="ja-JP" sz="2000" b="1" i="1" u="sng" dirty="0" smtClean="0">
                <a:solidFill>
                  <a:srgbClr val="C00000"/>
                </a:solidFill>
                <a:latin typeface="Arial" charset="0"/>
                <a:ea typeface="ＭＳ Ｐゴシック" pitchFamily="34" charset="-128"/>
                <a:cs typeface="Arial" charset="0"/>
              </a:rPr>
              <a:t>/</a:t>
            </a:r>
            <a:r>
              <a:rPr lang="en-US" altLang="ja-JP" sz="2000" b="1" i="1" u="sng" dirty="0" smtClean="0">
                <a:latin typeface="Arial" charset="0"/>
                <a:ea typeface="ＭＳ Ｐゴシック" pitchFamily="34" charset="-128"/>
                <a:cs typeface="Arial" charset="0"/>
              </a:rPr>
              <a:t>S</a:t>
            </a:r>
            <a:r>
              <a:rPr lang="en-US" altLang="ja-JP" sz="2000" b="1" i="1" dirty="0" smtClean="0">
                <a:latin typeface="Arial" charset="0"/>
                <a:ea typeface="ＭＳ Ｐゴシック" pitchFamily="34" charset="-128"/>
                <a:cs typeface="Arial" charset="0"/>
              </a:rPr>
              <a:t> at the end = </a:t>
            </a:r>
            <a:r>
              <a:rPr lang="en-US" altLang="ja-JP" sz="2000" b="1" i="1" dirty="0" smtClean="0">
                <a:solidFill>
                  <a:srgbClr val="C00000"/>
                </a:solidFill>
                <a:latin typeface="Arial" charset="0"/>
                <a:ea typeface="ＭＳ Ｐゴシック" pitchFamily="34" charset="-128"/>
                <a:cs typeface="Arial" charset="0"/>
              </a:rPr>
              <a:t>Both terms</a:t>
            </a:r>
          </a:p>
          <a:p>
            <a:pPr marL="0" indent="0">
              <a:tabLst>
                <a:tab pos="342900" algn="l"/>
                <a:tab pos="457200" algn="l"/>
                <a:tab pos="1828800" algn="l"/>
                <a:tab pos="2057400" algn="l"/>
              </a:tabLst>
            </a:pPr>
            <a:endParaRPr lang="en-US" dirty="0" smtClean="0">
              <a:ea typeface="ＭＳ Ｐゴシック" pitchFamily="34" charset="-128"/>
            </a:endParaRPr>
          </a:p>
        </p:txBody>
      </p:sp>
      <p:sp>
        <p:nvSpPr>
          <p:cNvPr id="5" name="Title 5"/>
          <p:cNvSpPr txBox="1">
            <a:spLocks noGrp="1"/>
          </p:cNvSpPr>
          <p:nvPr>
            <p:ph type="title"/>
          </p:nvPr>
        </p:nvSpPr>
        <p:spPr>
          <a:xfrm>
            <a:off x="457200" y="228600"/>
            <a:ext cx="8229600" cy="792162"/>
          </a:xfrm>
        </p:spPr>
        <p:style>
          <a:lnRef idx="1">
            <a:schemeClr val="accent1"/>
          </a:lnRef>
          <a:fillRef idx="3">
            <a:schemeClr val="accent1"/>
          </a:fillRef>
          <a:effectRef idx="2">
            <a:schemeClr val="accent1"/>
          </a:effectRef>
          <a:fontRef idx="minor">
            <a:schemeClr val="lt1"/>
          </a:fontRef>
        </p:style>
        <p:txBody>
          <a:bodyPr/>
          <a:lstStyle/>
          <a:p>
            <a:pPr algn="ctr" fontAlgn="auto">
              <a:spcAft>
                <a:spcPts val="0"/>
              </a:spcAft>
              <a:defRPr/>
            </a:pPr>
            <a:r>
              <a:rPr lang="en-US" sz="4000" dirty="0" smtClean="0">
                <a:solidFill>
                  <a:schemeClr val="bg1"/>
                </a:solidFill>
                <a:effectLst>
                  <a:outerShdw blurRad="38100" dist="38100" dir="2700000" algn="tl">
                    <a:srgbClr val="000000">
                      <a:alpha val="43137"/>
                    </a:srgbClr>
                  </a:outerShdw>
                </a:effectLst>
                <a:latin typeface="Gill Sans MT" pitchFamily="34" charset="0"/>
              </a:rPr>
              <a:t>Course List</a:t>
            </a:r>
            <a:endParaRPr lang="en-US" sz="4000"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fs\Department Shares\Counseling Department\COURSE SELECTION &amp; Master Schedule\2017-2018 Course Selection &amp; Updated Profiles\2017-2018 Incoming Course Selection\Presentations\9thGradeCourselist2017-2018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52400"/>
            <a:ext cx="5029200" cy="65944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p:cNvSpPr txBox="1">
            <a:spLocks noGrp="1"/>
          </p:cNvSpPr>
          <p:nvPr>
            <p:ph type="title"/>
          </p:nvPr>
        </p:nvSpPr>
        <p:spPr>
          <a:xfrm>
            <a:off x="152400" y="152400"/>
            <a:ext cx="2895600" cy="10668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fontAlgn="auto">
              <a:spcAft>
                <a:spcPts val="0"/>
              </a:spcAft>
              <a:defRPr/>
            </a:pPr>
            <a:r>
              <a:rPr lang="en-US" sz="4000" cap="all" dirty="0" smtClean="0">
                <a:solidFill>
                  <a:schemeClr val="bg1"/>
                </a:solidFill>
                <a:latin typeface="Arial" pitchFamily="34" charset="0"/>
                <a:cs typeface="Arial" pitchFamily="34" charset="0"/>
              </a:rPr>
              <a:t>Course List</a:t>
            </a:r>
            <a:endParaRPr lang="en-US" sz="4000" cap="all" dirty="0">
              <a:solidFill>
                <a:schemeClr val="bg1"/>
              </a:solidFill>
              <a:latin typeface="Arial" pitchFamily="34" charset="0"/>
              <a:cs typeface="Arial" pitchFamily="34" charset="0"/>
            </a:endParaRPr>
          </a:p>
        </p:txBody>
      </p:sp>
      <p:sp>
        <p:nvSpPr>
          <p:cNvPr id="10" name="Line Callout 2 9"/>
          <p:cNvSpPr/>
          <p:nvPr/>
        </p:nvSpPr>
        <p:spPr>
          <a:xfrm>
            <a:off x="5178425" y="2057400"/>
            <a:ext cx="1828800" cy="2438400"/>
          </a:xfrm>
          <a:prstGeom prst="borderCallout2">
            <a:avLst>
              <a:gd name="adj1" fmla="val -67873"/>
              <a:gd name="adj2" fmla="val 80368"/>
              <a:gd name="adj3" fmla="val 2036"/>
              <a:gd name="adj4" fmla="val 47942"/>
              <a:gd name="adj5" fmla="val 9409"/>
              <a:gd name="adj6" fmla="val 47091"/>
            </a:avLst>
          </a:prstGeom>
          <a:solidFill>
            <a:srgbClr val="A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rial" pitchFamily="34" charset="0"/>
                <a:cs typeface="Arial" pitchFamily="34" charset="0"/>
              </a:rPr>
              <a:t>P = College Preparatory (CSU/UC approved)</a:t>
            </a:r>
            <a:endParaRPr lang="en-US" dirty="0">
              <a:latin typeface="Arial" pitchFamily="34" charset="0"/>
              <a:cs typeface="Arial" pitchFamily="34" charset="0"/>
            </a:endParaRPr>
          </a:p>
          <a:p>
            <a:pPr algn="ctr">
              <a:defRPr/>
            </a:pPr>
            <a:endParaRPr lang="en-US" b="1" i="1" dirty="0">
              <a:latin typeface="Arial" pitchFamily="34" charset="0"/>
              <a:cs typeface="Arial" pitchFamily="34" charset="0"/>
            </a:endParaRPr>
          </a:p>
          <a:p>
            <a:pPr algn="ctr">
              <a:defRPr/>
            </a:pPr>
            <a:r>
              <a:rPr lang="en-US" b="1" u="sng" dirty="0">
                <a:latin typeface="Arial" pitchFamily="34" charset="0"/>
                <a:cs typeface="Arial" pitchFamily="34" charset="0"/>
              </a:rPr>
              <a:t>P = Weighted Grade Point (CSU/UC)</a:t>
            </a:r>
            <a:endParaRPr lang="en-US" u="sng" dirty="0">
              <a:latin typeface="Arial" pitchFamily="34" charset="0"/>
              <a:cs typeface="Arial" pitchFamily="34" charset="0"/>
            </a:endParaRPr>
          </a:p>
        </p:txBody>
      </p:sp>
      <p:sp>
        <p:nvSpPr>
          <p:cNvPr id="7" name="Oval Callout 6"/>
          <p:cNvSpPr/>
          <p:nvPr/>
        </p:nvSpPr>
        <p:spPr>
          <a:xfrm>
            <a:off x="76200" y="1581150"/>
            <a:ext cx="3200400" cy="2819400"/>
          </a:xfrm>
          <a:prstGeom prst="wedgeEllipseCallout">
            <a:avLst>
              <a:gd name="adj1" fmla="val 66814"/>
              <a:gd name="adj2" fmla="val -73753"/>
            </a:avLst>
          </a:prstGeom>
          <a:solidFill>
            <a:srgbClr val="AC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cap="all" dirty="0">
                <a:latin typeface="Arial" pitchFamily="34" charset="0"/>
                <a:cs typeface="Arial" pitchFamily="34" charset="0"/>
              </a:rPr>
              <a:t>You must select one of each</a:t>
            </a:r>
          </a:p>
          <a:p>
            <a:pPr algn="ctr">
              <a:defRPr/>
            </a:pPr>
            <a:r>
              <a:rPr lang="en-US" sz="2000" b="1" cap="all" dirty="0">
                <a:latin typeface="Arial" pitchFamily="34" charset="0"/>
                <a:cs typeface="Arial" pitchFamily="34" charset="0"/>
              </a:rPr>
              <a:t>grade-level requirement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457200" y="2133600"/>
            <a:ext cx="8229600" cy="3873500"/>
          </a:xfrm>
        </p:spPr>
        <p:txBody>
          <a:bodyPr/>
          <a:lstStyle/>
          <a:p>
            <a:pPr algn="ctr">
              <a:buFont typeface="Wingdings 3" pitchFamily="18" charset="2"/>
              <a:buNone/>
            </a:pPr>
            <a:r>
              <a:rPr lang="en-US" sz="3600" smtClean="0">
                <a:solidFill>
                  <a:srgbClr val="0000FF"/>
                </a:solidFill>
                <a:ea typeface="ＭＳ Ｐゴシック" pitchFamily="34" charset="-128"/>
              </a:rPr>
              <a:t>  </a:t>
            </a:r>
          </a:p>
          <a:p>
            <a:pPr algn="ctr">
              <a:buFont typeface="Wingdings 3" pitchFamily="18" charset="2"/>
              <a:buNone/>
            </a:pPr>
            <a:r>
              <a:rPr lang="en-US" sz="3600" smtClean="0">
                <a:solidFill>
                  <a:srgbClr val="050507"/>
                </a:solidFill>
                <a:latin typeface="Gill Sans MT" pitchFamily="34" charset="0"/>
                <a:ea typeface="ＭＳ Ｐゴシック" pitchFamily="34" charset="-128"/>
              </a:rPr>
              <a:t>The CCA Counseling Department thanks the </a:t>
            </a:r>
            <a:r>
              <a:rPr lang="en-US" sz="3600" smtClean="0">
                <a:solidFill>
                  <a:srgbClr val="050507"/>
                </a:solidFill>
                <a:latin typeface="Gill Sans MT" pitchFamily="34" charset="0"/>
                <a:ea typeface="ＭＳ Ｐゴシック" pitchFamily="34" charset="-128"/>
                <a:hlinkClick r:id="rId2"/>
              </a:rPr>
              <a:t>CCA Foundation </a:t>
            </a:r>
            <a:r>
              <a:rPr lang="en-US" sz="3600" smtClean="0">
                <a:solidFill>
                  <a:srgbClr val="050507"/>
                </a:solidFill>
                <a:latin typeface="Gill Sans MT" pitchFamily="34" charset="0"/>
                <a:ea typeface="ＭＳ Ｐゴシック" pitchFamily="34" charset="-128"/>
              </a:rPr>
              <a:t>for its support of Counseling, College &amp; Career Services.</a:t>
            </a:r>
          </a:p>
          <a:p>
            <a:endParaRPr lang="en-US" smtClean="0">
              <a:ea typeface="ＭＳ Ｐゴシック" pitchFamily="34" charset="-128"/>
            </a:endParaRPr>
          </a:p>
        </p:txBody>
      </p:sp>
      <p:pic>
        <p:nvPicPr>
          <p:cNvPr id="8196" name="Picture 3" descr="CCAF-logo 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724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noGrp="1"/>
          </p:cNvSpPr>
          <p:nvPr>
            <p:ph type="title"/>
          </p:nvPr>
        </p:nvSpPr>
        <p:spPr>
          <a:xfrm>
            <a:off x="381000" y="152400"/>
            <a:ext cx="8305800" cy="685800"/>
          </a:xfrm>
        </p:spPr>
        <p:style>
          <a:lnRef idx="1">
            <a:schemeClr val="accent1"/>
          </a:lnRef>
          <a:fillRef idx="3">
            <a:schemeClr val="accent1"/>
          </a:fillRef>
          <a:effectRef idx="2">
            <a:schemeClr val="accent1"/>
          </a:effectRef>
          <a:fontRef idx="minor">
            <a:schemeClr val="lt1"/>
          </a:fontRef>
        </p:style>
        <p:txBody>
          <a:bodyPr>
            <a:noAutofit/>
          </a:bodyPr>
          <a:lstStyle/>
          <a:p>
            <a:pPr algn="ctr" fontAlgn="auto">
              <a:spcAft>
                <a:spcPts val="0"/>
              </a:spcAft>
              <a:defRPr/>
            </a:pPr>
            <a:r>
              <a:rPr lang="en-US" sz="3600" dirty="0" smtClean="0">
                <a:solidFill>
                  <a:schemeClr val="bg1"/>
                </a:solidFill>
                <a:effectLst>
                  <a:outerShdw blurRad="38100" dist="38100" dir="2700000" algn="tl">
                    <a:srgbClr val="000000">
                      <a:alpha val="43137"/>
                    </a:srgbClr>
                  </a:outerShdw>
                </a:effectLst>
                <a:latin typeface="Gill Sans MT" pitchFamily="34" charset="0"/>
              </a:rPr>
              <a:t>Application &amp; Audition Only Courses</a:t>
            </a:r>
            <a:endParaRPr lang="en-US" sz="3600"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
        <p:nvSpPr>
          <p:cNvPr id="21510" name="Rectangle 1"/>
          <p:cNvSpPr>
            <a:spLocks noChangeArrowheads="1"/>
          </p:cNvSpPr>
          <p:nvPr/>
        </p:nvSpPr>
        <p:spPr bwMode="auto">
          <a:xfrm>
            <a:off x="420688" y="3048000"/>
            <a:ext cx="83026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80000"/>
              </a:lnSpc>
              <a:buFont typeface="Arial" charset="0"/>
              <a:buChar char="•"/>
              <a:defRPr/>
            </a:pPr>
            <a:endParaRPr lang="en-US" sz="1600" dirty="0">
              <a:ea typeface="+mn-ea"/>
              <a:cs typeface="Arial" charset="0"/>
            </a:endParaRPr>
          </a:p>
          <a:p>
            <a:pPr marL="346075" indent="-346075" fontAlgn="auto">
              <a:lnSpc>
                <a:spcPct val="80000"/>
              </a:lnSpc>
              <a:spcBef>
                <a:spcPts val="0"/>
              </a:spcBef>
              <a:spcAft>
                <a:spcPts val="0"/>
              </a:spcAft>
              <a:buFont typeface="+mj-lt"/>
              <a:buAutoNum type="arabicPeriod"/>
              <a:defRPr/>
            </a:pPr>
            <a:r>
              <a:rPr lang="en-US" sz="1600" dirty="0">
                <a:ea typeface="+mn-ea"/>
                <a:cs typeface="Arial" charset="0"/>
              </a:rPr>
              <a:t>Refer to the </a:t>
            </a:r>
            <a:r>
              <a:rPr lang="en-US" sz="1600" dirty="0" smtClean="0">
                <a:latin typeface="Arial" pitchFamily="34" charset="0"/>
                <a:ea typeface="+mn-ea"/>
                <a:cs typeface="Arial" pitchFamily="34" charset="0"/>
                <a:hlinkClick r:id="rId3"/>
              </a:rPr>
              <a:t>Application/Audition-Only page</a:t>
            </a:r>
            <a:r>
              <a:rPr lang="en-US" sz="1600" dirty="0" smtClean="0">
                <a:latin typeface="Arial" pitchFamily="34" charset="0"/>
                <a:ea typeface="+mn-ea"/>
                <a:cs typeface="Arial" pitchFamily="34" charset="0"/>
              </a:rPr>
              <a:t> </a:t>
            </a:r>
            <a:r>
              <a:rPr lang="en-US" sz="1600" dirty="0">
                <a:latin typeface="Arial" pitchFamily="34" charset="0"/>
                <a:ea typeface="+mn-ea"/>
                <a:cs typeface="Arial" pitchFamily="34" charset="0"/>
              </a:rPr>
              <a:t>for </a:t>
            </a:r>
            <a:r>
              <a:rPr lang="en-US" sz="1600" dirty="0">
                <a:ea typeface="+mn-ea"/>
                <a:cs typeface="Arial" charset="0"/>
              </a:rPr>
              <a:t>instructions</a:t>
            </a:r>
            <a:r>
              <a:rPr lang="en-US" sz="1600" dirty="0">
                <a:latin typeface="Arial" pitchFamily="34" charset="0"/>
                <a:ea typeface="+mn-ea"/>
                <a:cs typeface="Arial" pitchFamily="34" charset="0"/>
              </a:rPr>
              <a:t>, deadlines and materials.</a:t>
            </a:r>
          </a:p>
          <a:p>
            <a:pPr fontAlgn="auto">
              <a:lnSpc>
                <a:spcPct val="80000"/>
              </a:lnSpc>
              <a:spcBef>
                <a:spcPts val="0"/>
              </a:spcBef>
              <a:spcAft>
                <a:spcPts val="0"/>
              </a:spcAft>
              <a:defRPr/>
            </a:pPr>
            <a:endParaRPr lang="en-US" sz="1600" dirty="0">
              <a:latin typeface="Arial" pitchFamily="34" charset="0"/>
              <a:ea typeface="+mn-ea"/>
              <a:cs typeface="Arial" pitchFamily="34" charset="0"/>
            </a:endParaRPr>
          </a:p>
          <a:p>
            <a:pPr marL="342900" indent="-342900" fontAlgn="auto">
              <a:lnSpc>
                <a:spcPct val="80000"/>
              </a:lnSpc>
              <a:spcBef>
                <a:spcPts val="0"/>
              </a:spcBef>
              <a:spcAft>
                <a:spcPts val="0"/>
              </a:spcAft>
              <a:buFontTx/>
              <a:buAutoNum type="arabicPeriod" startAt="2"/>
              <a:defRPr/>
            </a:pPr>
            <a:r>
              <a:rPr lang="en-US" sz="1600" dirty="0">
                <a:latin typeface="Arial" pitchFamily="34" charset="0"/>
                <a:ea typeface="+mn-ea"/>
                <a:cs typeface="Arial" pitchFamily="34" charset="0"/>
              </a:rPr>
              <a:t>Indicate the Application/Audition course you plan to take on your Course Selection Contract </a:t>
            </a:r>
            <a:r>
              <a:rPr lang="en-US" sz="1600" u="sng" dirty="0">
                <a:latin typeface="Arial" pitchFamily="34" charset="0"/>
                <a:ea typeface="+mn-ea"/>
                <a:cs typeface="Arial" pitchFamily="34" charset="0"/>
              </a:rPr>
              <a:t>and</a:t>
            </a:r>
            <a:r>
              <a:rPr lang="en-US" sz="1600" dirty="0">
                <a:latin typeface="Arial" pitchFamily="34" charset="0"/>
                <a:ea typeface="+mn-ea"/>
                <a:cs typeface="Arial" pitchFamily="34" charset="0"/>
              </a:rPr>
              <a:t> online in Aeries. </a:t>
            </a:r>
            <a:r>
              <a:rPr lang="en-US" sz="1600" i="1" dirty="0">
                <a:latin typeface="Arial" pitchFamily="34" charset="0"/>
                <a:ea typeface="+mn-ea"/>
                <a:cs typeface="Arial" pitchFamily="34" charset="0"/>
              </a:rPr>
              <a:t> </a:t>
            </a:r>
            <a:r>
              <a:rPr lang="en-US" sz="1600" b="1" i="1" dirty="0">
                <a:solidFill>
                  <a:srgbClr val="CC0000"/>
                </a:solidFill>
                <a:latin typeface="Arial" pitchFamily="34" charset="0"/>
                <a:ea typeface="+mn-ea"/>
                <a:cs typeface="Arial" pitchFamily="34" charset="0"/>
              </a:rPr>
              <a:t>Choose alternates in case you are not selected.</a:t>
            </a:r>
          </a:p>
          <a:p>
            <a:pPr marL="285750" indent="-285750">
              <a:lnSpc>
                <a:spcPct val="80000"/>
              </a:lnSpc>
              <a:buFont typeface="Arial" charset="0"/>
              <a:buChar char="•"/>
              <a:defRPr/>
            </a:pPr>
            <a:endParaRPr lang="en-US" sz="1600" dirty="0">
              <a:ea typeface="+mn-ea"/>
              <a:cs typeface="Arial" charset="0"/>
            </a:endParaRPr>
          </a:p>
          <a:p>
            <a:pPr marL="285750" indent="-285750">
              <a:lnSpc>
                <a:spcPct val="80000"/>
              </a:lnSpc>
              <a:buFont typeface="Arial" charset="0"/>
              <a:buChar char="•"/>
              <a:defRPr/>
            </a:pPr>
            <a:endParaRPr lang="en-US" sz="1600" dirty="0">
              <a:ea typeface="+mn-ea"/>
              <a:cs typeface="Arial" charset="0"/>
            </a:endParaRPr>
          </a:p>
          <a:p>
            <a:pPr marL="285750" indent="-285750">
              <a:lnSpc>
                <a:spcPct val="80000"/>
              </a:lnSpc>
              <a:buFont typeface="Arial" charset="0"/>
              <a:buChar char="•"/>
              <a:defRPr/>
            </a:pPr>
            <a:endParaRPr lang="en-US" sz="1600" dirty="0">
              <a:ea typeface="+mn-ea"/>
              <a:cs typeface="Arial" charset="0"/>
            </a:endParaRPr>
          </a:p>
        </p:txBody>
      </p:sp>
      <p:sp>
        <p:nvSpPr>
          <p:cNvPr id="9" name="Rounded Rectangle 8"/>
          <p:cNvSpPr/>
          <p:nvPr/>
        </p:nvSpPr>
        <p:spPr>
          <a:xfrm>
            <a:off x="152400" y="4267200"/>
            <a:ext cx="8458200" cy="2438400"/>
          </a:xfrm>
          <a:prstGeom prst="roundRect">
            <a:avLst>
              <a:gd name="adj" fmla="val 5000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80000"/>
              </a:lnSpc>
              <a:spcBef>
                <a:spcPts val="0"/>
              </a:spcBef>
              <a:spcAft>
                <a:spcPts val="0"/>
              </a:spcAft>
              <a:defRPr/>
            </a:pPr>
            <a:r>
              <a:rPr lang="en-US" dirty="0">
                <a:solidFill>
                  <a:schemeClr val="bg1"/>
                </a:solidFill>
                <a:latin typeface="Arial" pitchFamily="34" charset="0"/>
                <a:cs typeface="Arial" pitchFamily="34" charset="0"/>
              </a:rPr>
              <a:t>*</a:t>
            </a:r>
          </a:p>
          <a:p>
            <a:pPr fontAlgn="auto">
              <a:lnSpc>
                <a:spcPct val="80000"/>
              </a:lnSpc>
              <a:spcBef>
                <a:spcPts val="0"/>
              </a:spcBef>
              <a:spcAft>
                <a:spcPts val="0"/>
              </a:spcAft>
              <a:defRPr/>
            </a:pPr>
            <a:endParaRPr lang="en-US" sz="1600" b="1" dirty="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1600" b="1" dirty="0">
              <a:solidFill>
                <a:schemeClr val="bg1"/>
              </a:solidFill>
              <a:latin typeface="Arial" pitchFamily="34" charset="0"/>
              <a:cs typeface="Arial" pitchFamily="34" charset="0"/>
            </a:endParaRPr>
          </a:p>
          <a:p>
            <a:pPr fontAlgn="auto">
              <a:lnSpc>
                <a:spcPct val="80000"/>
              </a:lnSpc>
              <a:spcBef>
                <a:spcPts val="0"/>
              </a:spcBef>
              <a:spcAft>
                <a:spcPts val="0"/>
              </a:spcAft>
              <a:defRPr/>
            </a:pPr>
            <a:r>
              <a:rPr lang="en-US" sz="1600" b="1" i="1" dirty="0">
                <a:solidFill>
                  <a:schemeClr val="bg1"/>
                </a:solidFill>
                <a:latin typeface="Arial" pitchFamily="34" charset="0"/>
                <a:cs typeface="Arial" pitchFamily="34" charset="0"/>
              </a:rPr>
              <a:t>Exceptions</a:t>
            </a:r>
            <a:r>
              <a:rPr lang="en-US" sz="1600" b="1" i="1" dirty="0">
                <a:solidFill>
                  <a:schemeClr val="bg1"/>
                </a:solidFill>
                <a:effectLst>
                  <a:outerShdw blurRad="38100" dist="38100" dir="2700000" algn="tl">
                    <a:srgbClr val="000000">
                      <a:alpha val="43137"/>
                    </a:srgbClr>
                  </a:outerShdw>
                </a:effectLst>
                <a:latin typeface="Arial" pitchFamily="34" charset="0"/>
                <a:cs typeface="Arial" pitchFamily="34" charset="0"/>
              </a:rPr>
              <a:t>: </a:t>
            </a:r>
          </a:p>
          <a:p>
            <a:pPr fontAlgn="auto">
              <a:lnSpc>
                <a:spcPct val="80000"/>
              </a:lnSpc>
              <a:spcBef>
                <a:spcPts val="0"/>
              </a:spcBef>
              <a:spcAft>
                <a:spcPts val="0"/>
              </a:spcAft>
              <a:defRPr/>
            </a:pPr>
            <a:r>
              <a:rPr lang="en-US" sz="1600" b="1" dirty="0">
                <a:solidFill>
                  <a:srgbClr val="CC0000"/>
                </a:solidFill>
                <a:effectLst>
                  <a:outerShdw blurRad="38100" dist="38100" dir="2700000" algn="tl">
                    <a:srgbClr val="000000">
                      <a:alpha val="43137"/>
                    </a:srgbClr>
                  </a:outerShdw>
                </a:effectLst>
                <a:latin typeface="Arial" pitchFamily="34" charset="0"/>
                <a:cs typeface="Arial" pitchFamily="34" charset="0"/>
              </a:rPr>
              <a:t>ASB  </a:t>
            </a:r>
            <a:r>
              <a:rPr lang="en-US" sz="1600" dirty="0">
                <a:solidFill>
                  <a:schemeClr val="bg1"/>
                </a:solidFill>
                <a:latin typeface="Arial" pitchFamily="34" charset="0"/>
                <a:cs typeface="Arial" pitchFamily="34" charset="0"/>
              </a:rPr>
              <a:t>If you plan to apply for ASB, select another course until the ASB Director confirms you have been admitted. Visit the </a:t>
            </a:r>
            <a:r>
              <a:rPr lang="en-US" sz="1600" dirty="0">
                <a:solidFill>
                  <a:srgbClr val="FF0000"/>
                </a:solidFill>
                <a:latin typeface="Arial" pitchFamily="34" charset="0"/>
                <a:cs typeface="Arial" pitchFamily="34" charset="0"/>
                <a:hlinkClick r:id="rId4"/>
              </a:rPr>
              <a:t>ASB site</a:t>
            </a:r>
            <a:r>
              <a:rPr lang="en-US" sz="1600" dirty="0">
                <a:solidFill>
                  <a:srgbClr val="FF0000"/>
                </a:solidFill>
                <a:latin typeface="Arial" pitchFamily="34" charset="0"/>
                <a:cs typeface="Arial" pitchFamily="34" charset="0"/>
              </a:rPr>
              <a:t> </a:t>
            </a:r>
            <a:r>
              <a:rPr lang="en-US" sz="1600" dirty="0">
                <a:solidFill>
                  <a:schemeClr val="bg1"/>
                </a:solidFill>
                <a:latin typeface="Arial" pitchFamily="34" charset="0"/>
                <a:cs typeface="Arial" pitchFamily="34" charset="0"/>
              </a:rPr>
              <a:t>to obtain the application and more information.</a:t>
            </a:r>
          </a:p>
          <a:p>
            <a:pPr fontAlgn="auto">
              <a:lnSpc>
                <a:spcPct val="80000"/>
              </a:lnSpc>
              <a:spcBef>
                <a:spcPts val="0"/>
              </a:spcBef>
              <a:spcAft>
                <a:spcPts val="0"/>
              </a:spcAft>
              <a:defRPr/>
            </a:pPr>
            <a:endParaRPr lang="en-US" sz="1600" dirty="0">
              <a:solidFill>
                <a:schemeClr val="bg1"/>
              </a:solidFill>
              <a:latin typeface="Arial" pitchFamily="34" charset="0"/>
              <a:cs typeface="Arial" pitchFamily="34" charset="0"/>
            </a:endParaRPr>
          </a:p>
          <a:p>
            <a:pPr fontAlgn="auto">
              <a:lnSpc>
                <a:spcPct val="80000"/>
              </a:lnSpc>
              <a:spcBef>
                <a:spcPts val="0"/>
              </a:spcBef>
              <a:spcAft>
                <a:spcPts val="0"/>
              </a:spcAft>
              <a:defRPr/>
            </a:pPr>
            <a:r>
              <a:rPr lang="en-US" sz="1600" b="1" dirty="0" smtClean="0">
                <a:solidFill>
                  <a:srgbClr val="CC0000"/>
                </a:solidFill>
                <a:latin typeface="Arial" pitchFamily="34" charset="0"/>
                <a:cs typeface="Arial" pitchFamily="34" charset="0"/>
              </a:rPr>
              <a:t>Conservatory (Grade 10-12 only)</a:t>
            </a:r>
            <a:endParaRPr lang="en-US" sz="1600" b="1" dirty="0">
              <a:solidFill>
                <a:srgbClr val="CC0000"/>
              </a:solidFill>
              <a:latin typeface="Arial" pitchFamily="34" charset="0"/>
              <a:cs typeface="Arial" pitchFamily="34" charset="0"/>
            </a:endParaRPr>
          </a:p>
          <a:p>
            <a:pPr fontAlgn="auto">
              <a:lnSpc>
                <a:spcPct val="80000"/>
              </a:lnSpc>
              <a:spcBef>
                <a:spcPts val="0"/>
              </a:spcBef>
              <a:spcAft>
                <a:spcPts val="0"/>
              </a:spcAft>
              <a:defRPr/>
            </a:pPr>
            <a:r>
              <a:rPr lang="en-US" sz="1600" dirty="0">
                <a:latin typeface="Arial" pitchFamily="34" charset="0"/>
                <a:cs typeface="Arial" pitchFamily="34" charset="0"/>
              </a:rPr>
              <a:t>You must apply for Conservatory. These courses take place after school and cannot be selected during online course selection. Please refer to the </a:t>
            </a:r>
            <a:r>
              <a:rPr lang="en-US" sz="1600" dirty="0">
                <a:latin typeface="Arial" pitchFamily="34" charset="0"/>
                <a:cs typeface="Arial" pitchFamily="34" charset="0"/>
                <a:hlinkClick r:id="rId5"/>
              </a:rPr>
              <a:t>Envision website</a:t>
            </a:r>
            <a:r>
              <a:rPr lang="en-US" sz="1600" dirty="0">
                <a:latin typeface="Arial" pitchFamily="34" charset="0"/>
                <a:cs typeface="Arial" pitchFamily="34" charset="0"/>
              </a:rPr>
              <a:t> for application and audition information.</a:t>
            </a:r>
            <a:r>
              <a:rPr lang="en-US" sz="1600" b="1" dirty="0"/>
              <a:t/>
            </a:r>
            <a:br>
              <a:rPr lang="en-US" sz="1600" b="1" dirty="0"/>
            </a:br>
            <a:endParaRPr lang="en-US" sz="1600" b="1" dirty="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2000" dirty="0">
              <a:solidFill>
                <a:schemeClr val="bg1"/>
              </a:solidFill>
              <a:latin typeface="Arial" pitchFamily="34" charset="0"/>
              <a:cs typeface="Arial" pitchFamily="34" charset="0"/>
            </a:endParaRPr>
          </a:p>
          <a:p>
            <a:pPr fontAlgn="auto">
              <a:lnSpc>
                <a:spcPct val="80000"/>
              </a:lnSpc>
              <a:spcBef>
                <a:spcPts val="0"/>
              </a:spcBef>
              <a:spcAft>
                <a:spcPts val="0"/>
              </a:spcAft>
              <a:defRPr/>
            </a:pPr>
            <a:endParaRPr lang="en-US" sz="2000" dirty="0">
              <a:solidFill>
                <a:schemeClr val="bg1"/>
              </a:solidFill>
            </a:endParaRPr>
          </a:p>
        </p:txBody>
      </p:sp>
      <p:sp>
        <p:nvSpPr>
          <p:cNvPr id="11" name="Rectangle 9"/>
          <p:cNvSpPr>
            <a:spLocks noChangeArrowheads="1"/>
          </p:cNvSpPr>
          <p:nvPr/>
        </p:nvSpPr>
        <p:spPr bwMode="auto">
          <a:xfrm>
            <a:off x="788988" y="914400"/>
            <a:ext cx="3048000" cy="1723549"/>
          </a:xfrm>
          <a:prstGeom prst="rect">
            <a:avLst/>
          </a:prstGeom>
          <a:gradFill rotWithShape="1">
            <a:gsLst>
              <a:gs pos="0">
                <a:srgbClr val="A6A6A6"/>
              </a:gs>
              <a:gs pos="64999">
                <a:srgbClr val="D7D7D7"/>
              </a:gs>
              <a:gs pos="100000">
                <a:srgbClr val="E3E3E3"/>
              </a:gs>
            </a:gsLst>
            <a:lin ang="0" scaled="1"/>
          </a:gradFill>
          <a:ln w="9525">
            <a:solidFill>
              <a:schemeClr val="tx1"/>
            </a:solidFill>
            <a:miter lim="800000"/>
            <a:headEnd/>
            <a:tailEnd/>
          </a:ln>
          <a:effectLst>
            <a:outerShdw blurRad="50800" dist="38100" dir="5400000" rotWithShape="0">
              <a:srgbClr val="808080">
                <a:alpha val="34999"/>
              </a:srgbClr>
            </a:outerShdw>
          </a:effectLst>
        </p:spPr>
        <p:txBody>
          <a:bodyPr>
            <a:spAutoFit/>
          </a:bodyPr>
          <a:lstStyle/>
          <a:p>
            <a:pPr eaLnBrk="0" hangingPunct="0">
              <a:defRPr/>
            </a:pPr>
            <a:r>
              <a:rPr lang="en-US" sz="1600" b="1" u="sng" dirty="0">
                <a:latin typeface="Arial Narrow" pitchFamily="34" charset="0"/>
                <a:ea typeface="Times New Roman" pitchFamily="18" charset="0"/>
                <a:cs typeface="Arial" charset="0"/>
              </a:rPr>
              <a:t>APPLICATION-ONLY</a:t>
            </a:r>
            <a:r>
              <a:rPr lang="en-US" sz="1600" dirty="0">
                <a:latin typeface="Arial Narrow" pitchFamily="34" charset="0"/>
                <a:ea typeface="Times New Roman" pitchFamily="18" charset="0"/>
                <a:cs typeface="Arial" charset="0"/>
              </a:rPr>
              <a:t>	</a:t>
            </a:r>
            <a:endParaRPr lang="en-US" sz="1500" dirty="0">
              <a:latin typeface="Arial Narrow" pitchFamily="34" charset="0"/>
              <a:ea typeface="+mn-ea"/>
              <a:cs typeface="Times New Roman" pitchFamily="18" charset="0"/>
            </a:endParaRPr>
          </a:p>
          <a:p>
            <a:pPr eaLnBrk="0" hangingPunct="0">
              <a:defRPr/>
            </a:pPr>
            <a:r>
              <a:rPr lang="en-US" sz="1500" dirty="0" smtClean="0">
                <a:latin typeface="Arial Narrow" pitchFamily="34" charset="0"/>
                <a:ea typeface="+mn-ea"/>
                <a:cs typeface="Times New Roman" pitchFamily="18" charset="0"/>
              </a:rPr>
              <a:t>Peer </a:t>
            </a:r>
            <a:r>
              <a:rPr lang="en-US" sz="1500" dirty="0">
                <a:latin typeface="Arial Narrow" pitchFamily="34" charset="0"/>
                <a:ea typeface="+mn-ea"/>
                <a:cs typeface="Times New Roman" pitchFamily="18" charset="0"/>
              </a:rPr>
              <a:t>Assistance Listeners (PALs)</a:t>
            </a:r>
          </a:p>
          <a:p>
            <a:pPr eaLnBrk="0" hangingPunct="0">
              <a:defRPr/>
            </a:pPr>
            <a:r>
              <a:rPr lang="en-US" sz="1500" dirty="0">
                <a:latin typeface="Arial Narrow" pitchFamily="34" charset="0"/>
                <a:ea typeface="+mn-ea"/>
                <a:cs typeface="Times New Roman" pitchFamily="18" charset="0"/>
              </a:rPr>
              <a:t>Independent Study PE (via SDUHSD district website</a:t>
            </a:r>
            <a:r>
              <a:rPr lang="en-US" sz="1500" dirty="0" smtClean="0">
                <a:latin typeface="Arial Narrow" pitchFamily="34" charset="0"/>
                <a:ea typeface="+mn-ea"/>
                <a:cs typeface="Times New Roman" pitchFamily="18" charset="0"/>
              </a:rPr>
              <a:t>)</a:t>
            </a:r>
          </a:p>
          <a:p>
            <a:pPr eaLnBrk="0" hangingPunct="0">
              <a:defRPr/>
            </a:pPr>
            <a:r>
              <a:rPr lang="en-US" sz="1500" dirty="0" smtClean="0">
                <a:latin typeface="Arial Narrow" pitchFamily="34" charset="0"/>
                <a:ea typeface="+mn-ea"/>
                <a:cs typeface="Times New Roman" pitchFamily="18" charset="0"/>
              </a:rPr>
              <a:t>PE Credit Athletics (10-12)</a:t>
            </a:r>
          </a:p>
          <a:p>
            <a:pPr eaLnBrk="0" hangingPunct="0">
              <a:defRPr/>
            </a:pPr>
            <a:r>
              <a:rPr lang="en-US" sz="1500" dirty="0" smtClean="0">
                <a:latin typeface="Arial Narrow" pitchFamily="34" charset="0"/>
                <a:ea typeface="+mn-ea"/>
                <a:cs typeface="Times New Roman" pitchFamily="18" charset="0"/>
              </a:rPr>
              <a:t>Yearbook</a:t>
            </a:r>
            <a:endParaRPr lang="en-US" sz="1500" dirty="0">
              <a:latin typeface="Arial Narrow" pitchFamily="34" charset="0"/>
              <a:ea typeface="+mn-ea"/>
              <a:cs typeface="Times New Roman" pitchFamily="18" charset="0"/>
            </a:endParaRPr>
          </a:p>
          <a:p>
            <a:pPr eaLnBrk="0" hangingPunct="0">
              <a:defRPr/>
            </a:pPr>
            <a:r>
              <a:rPr lang="en-US" sz="1500" dirty="0">
                <a:latin typeface="Arial Narrow" pitchFamily="34" charset="0"/>
                <a:ea typeface="+mn-ea"/>
                <a:cs typeface="Times New Roman" pitchFamily="18" charset="0"/>
              </a:rPr>
              <a:t>*</a:t>
            </a:r>
            <a:r>
              <a:rPr lang="en-US" sz="1500" b="1" dirty="0">
                <a:solidFill>
                  <a:srgbClr val="FF0000"/>
                </a:solidFill>
                <a:effectLst>
                  <a:outerShdw blurRad="38100" dist="38100" dir="2700000" algn="tl">
                    <a:srgbClr val="000000"/>
                  </a:outerShdw>
                </a:effectLst>
                <a:latin typeface="Arial Narrow" pitchFamily="34" charset="0"/>
                <a:ea typeface="+mn-ea"/>
                <a:cs typeface="Times New Roman" pitchFamily="18" charset="0"/>
              </a:rPr>
              <a:t>ASB</a:t>
            </a:r>
            <a:endParaRPr lang="en-US" sz="1500" dirty="0">
              <a:solidFill>
                <a:srgbClr val="FF0000"/>
              </a:solidFill>
              <a:latin typeface="Arial Narrow" pitchFamily="34" charset="0"/>
              <a:ea typeface="+mn-ea"/>
              <a:cs typeface="Times New Roman" pitchFamily="18" charset="0"/>
            </a:endParaRPr>
          </a:p>
        </p:txBody>
      </p:sp>
      <p:sp>
        <p:nvSpPr>
          <p:cNvPr id="12" name="Rectangle 9"/>
          <p:cNvSpPr>
            <a:spLocks noChangeArrowheads="1"/>
          </p:cNvSpPr>
          <p:nvPr/>
        </p:nvSpPr>
        <p:spPr bwMode="auto">
          <a:xfrm>
            <a:off x="4541520" y="909638"/>
            <a:ext cx="3154680" cy="2200602"/>
          </a:xfrm>
          <a:prstGeom prst="rect">
            <a:avLst/>
          </a:prstGeom>
          <a:gradFill rotWithShape="1">
            <a:gsLst>
              <a:gs pos="0">
                <a:srgbClr val="A6A6A6"/>
              </a:gs>
              <a:gs pos="64999">
                <a:srgbClr val="D7D7D7"/>
              </a:gs>
              <a:gs pos="100000">
                <a:srgbClr val="E3E3E3"/>
              </a:gs>
            </a:gsLst>
            <a:lin ang="0" scaled="1"/>
          </a:gradFill>
          <a:ln w="9525">
            <a:solidFill>
              <a:schemeClr val="tx1"/>
            </a:solidFill>
            <a:miter lim="800000"/>
            <a:headEnd/>
            <a:tailEnd/>
          </a:ln>
          <a:effectLst>
            <a:outerShdw blurRad="50800" dist="38100" dir="5400000" rotWithShape="0">
              <a:srgbClr val="808080">
                <a:alpha val="34999"/>
              </a:srgbClr>
            </a:outerShdw>
          </a:effectLst>
        </p:spPr>
        <p:txBody>
          <a:bodyPr wrap="square">
            <a:spAutoFit/>
          </a:bodyPr>
          <a:lstStyle/>
          <a:p>
            <a:pPr eaLnBrk="0" hangingPunct="0">
              <a:defRPr/>
            </a:pPr>
            <a:r>
              <a:rPr lang="en-US" sz="1600" b="1" u="sng" dirty="0">
                <a:latin typeface="Arial Narrow" pitchFamily="34" charset="0"/>
                <a:ea typeface="Times New Roman" pitchFamily="18" charset="0"/>
                <a:cs typeface="Arial" pitchFamily="34" charset="0"/>
              </a:rPr>
              <a:t>AUDITION-ONLY </a:t>
            </a:r>
            <a:endParaRPr lang="en-US" sz="1600" dirty="0">
              <a:latin typeface="Arial Narrow" pitchFamily="34" charset="0"/>
              <a:ea typeface="Times New Roman" pitchFamily="18" charset="0"/>
              <a:cs typeface="Arial" pitchFamily="34" charset="0"/>
            </a:endParaRPr>
          </a:p>
          <a:p>
            <a:pPr eaLnBrk="0" hangingPunct="0">
              <a:defRPr/>
            </a:pPr>
            <a:r>
              <a:rPr lang="en-US" sz="1500" dirty="0">
                <a:latin typeface="Arial Narrow" pitchFamily="34" charset="0"/>
                <a:cs typeface="Arial" pitchFamily="34" charset="0"/>
              </a:rPr>
              <a:t>Advanced Chorus</a:t>
            </a:r>
          </a:p>
          <a:p>
            <a:pPr eaLnBrk="0" hangingPunct="0">
              <a:defRPr/>
            </a:pPr>
            <a:r>
              <a:rPr lang="en-US" sz="1500" dirty="0">
                <a:latin typeface="Arial Narrow" pitchFamily="34" charset="0"/>
                <a:cs typeface="Arial" pitchFamily="34" charset="0"/>
              </a:rPr>
              <a:t>Chamber </a:t>
            </a:r>
            <a:r>
              <a:rPr lang="en-US" sz="1500" dirty="0" smtClean="0">
                <a:latin typeface="Arial Narrow" pitchFamily="34" charset="0"/>
                <a:cs typeface="Arial" pitchFamily="34" charset="0"/>
              </a:rPr>
              <a:t>Orchestra P</a:t>
            </a:r>
            <a:endParaRPr lang="en-US" sz="1500" dirty="0">
              <a:latin typeface="Arial Narrow" pitchFamily="34" charset="0"/>
              <a:cs typeface="Arial" pitchFamily="34" charset="0"/>
            </a:endParaRPr>
          </a:p>
          <a:p>
            <a:pPr eaLnBrk="0" hangingPunct="0">
              <a:defRPr/>
            </a:pPr>
            <a:r>
              <a:rPr lang="en-US" sz="1500" dirty="0">
                <a:latin typeface="Arial Narrow" pitchFamily="34" charset="0"/>
                <a:cs typeface="Arial" pitchFamily="34" charset="0"/>
              </a:rPr>
              <a:t>Wind Ensemble P</a:t>
            </a:r>
          </a:p>
          <a:p>
            <a:pPr eaLnBrk="0" hangingPunct="0">
              <a:defRPr/>
            </a:pPr>
            <a:r>
              <a:rPr lang="en-US" sz="1500" dirty="0">
                <a:latin typeface="Arial Narrow" pitchFamily="34" charset="0"/>
                <a:cs typeface="Arial" pitchFamily="34" charset="0"/>
              </a:rPr>
              <a:t>Jazz Band P </a:t>
            </a:r>
          </a:p>
          <a:p>
            <a:pPr eaLnBrk="0" hangingPunct="0">
              <a:defRPr/>
            </a:pPr>
            <a:r>
              <a:rPr lang="en-US" sz="1500" dirty="0">
                <a:latin typeface="Arial Narrow" pitchFamily="34" charset="0"/>
                <a:cs typeface="Arial" pitchFamily="34" charset="0"/>
              </a:rPr>
              <a:t>Rock Band/Music Industry</a:t>
            </a:r>
          </a:p>
          <a:p>
            <a:pPr eaLnBrk="0" hangingPunct="0">
              <a:defRPr/>
            </a:pPr>
            <a:r>
              <a:rPr lang="en-US" sz="1500" dirty="0">
                <a:latin typeface="Arial Narrow" pitchFamily="34" charset="0"/>
                <a:cs typeface="Arial" pitchFamily="34" charset="0"/>
              </a:rPr>
              <a:t>Intermediate Dance P (Level 3)</a:t>
            </a:r>
          </a:p>
          <a:p>
            <a:pPr eaLnBrk="0" hangingPunct="0">
              <a:defRPr/>
            </a:pPr>
            <a:r>
              <a:rPr lang="en-US" sz="1500" dirty="0">
                <a:latin typeface="Arial Narrow" pitchFamily="34" charset="0"/>
                <a:cs typeface="Arial" pitchFamily="34" charset="0"/>
              </a:rPr>
              <a:t>Advanced Dance (Level 4)</a:t>
            </a:r>
          </a:p>
          <a:p>
            <a:pPr eaLnBrk="0" hangingPunct="0">
              <a:defRPr/>
            </a:pPr>
            <a:r>
              <a:rPr lang="en-US" sz="1500" dirty="0">
                <a:latin typeface="Arial Narrow" pitchFamily="34" charset="0"/>
                <a:cs typeface="Arial" pitchFamily="34" charset="0"/>
              </a:rPr>
              <a:t>Dance Choreography P</a:t>
            </a:r>
            <a:r>
              <a:rPr lang="en-US" sz="1600" dirty="0">
                <a:latin typeface="Arial Narrow" pitchFamily="34" charset="0"/>
                <a:cs typeface="Arial"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61622075"/>
              </p:ext>
            </p:extLst>
          </p:nvPr>
        </p:nvGraphicFramePr>
        <p:xfrm>
          <a:off x="152400" y="914400"/>
          <a:ext cx="6019800" cy="3779460"/>
        </p:xfrm>
        <a:graphic>
          <a:graphicData uri="http://schemas.openxmlformats.org/drawingml/2006/table">
            <a:tbl>
              <a:tblPr firstRow="1" bandRow="1">
                <a:tableStyleId>{5940675A-B579-460E-94D1-54222C63F5DA}</a:tableStyleId>
              </a:tblPr>
              <a:tblGrid>
                <a:gridCol w="2970810"/>
                <a:gridCol w="3048990"/>
              </a:tblGrid>
              <a:tr h="1511316">
                <a:tc>
                  <a:txBody>
                    <a:bodyPr/>
                    <a:lstStyle/>
                    <a:p>
                      <a:pPr algn="ctr"/>
                      <a:r>
                        <a:rPr kumimoji="0" lang="en-US" sz="1600" b="1" kern="1200" baseline="0" dirty="0" smtClean="0">
                          <a:solidFill>
                            <a:schemeClr val="tx1"/>
                          </a:solidFill>
                          <a:latin typeface="Arial" pitchFamily="34" charset="0"/>
                          <a:cs typeface="Arial" pitchFamily="34" charset="0"/>
                        </a:rPr>
                        <a:t>List the classes you are requesting to take in the </a:t>
                      </a:r>
                      <a:r>
                        <a:rPr kumimoji="0" lang="en-US" sz="1600" b="1" kern="1200" baseline="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FALL Term </a:t>
                      </a:r>
                      <a:r>
                        <a:rPr kumimoji="0" lang="en-US" sz="1600" b="1" kern="1200" baseline="0" dirty="0" smtClean="0">
                          <a:solidFill>
                            <a:schemeClr val="tx1"/>
                          </a:solidFill>
                          <a:latin typeface="Arial" pitchFamily="34" charset="0"/>
                          <a:cs typeface="Arial" pitchFamily="34" charset="0"/>
                        </a:rPr>
                        <a:t>. You are choosing classes, NOT specific periods. </a:t>
                      </a:r>
                      <a:r>
                        <a:rPr kumimoji="0" lang="en-US" sz="1600" b="1" u="none" kern="1200" baseline="0" dirty="0" smtClean="0">
                          <a:solidFill>
                            <a:schemeClr val="tx1"/>
                          </a:solidFill>
                          <a:latin typeface="Arial" pitchFamily="34" charset="0"/>
                          <a:cs typeface="Arial" pitchFamily="34" charset="0"/>
                        </a:rPr>
                        <a:t>Term preference is considered but not guaranteed.</a:t>
                      </a:r>
                      <a:endParaRPr lang="en-US" sz="1600" b="1" u="none" dirty="0">
                        <a:solidFill>
                          <a:schemeClr val="tx1"/>
                        </a:solidFill>
                        <a:latin typeface="Arial" pitchFamily="34" charset="0"/>
                        <a:cs typeface="Arial" pitchFamily="34" charset="0"/>
                      </a:endParaRPr>
                    </a:p>
                  </a:txBody>
                  <a:tcPr marT="45714" marB="45714">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baseline="0" dirty="0" smtClean="0">
                          <a:solidFill>
                            <a:srgbClr val="050507"/>
                          </a:solidFill>
                          <a:latin typeface="Arial" pitchFamily="34" charset="0"/>
                          <a:cs typeface="Arial" pitchFamily="34" charset="0"/>
                        </a:rPr>
                        <a:t>List the classes you are requesting to take in the </a:t>
                      </a:r>
                      <a:r>
                        <a:rPr kumimoji="0" lang="en-US" sz="1600" b="1" kern="1200" baseline="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SPRING Term </a:t>
                      </a:r>
                      <a:r>
                        <a:rPr kumimoji="0" lang="en-US" sz="1600" b="1" kern="1200" baseline="0" dirty="0" smtClean="0">
                          <a:solidFill>
                            <a:srgbClr val="050507"/>
                          </a:solidFill>
                          <a:latin typeface="Arial" pitchFamily="34" charset="0"/>
                          <a:cs typeface="Arial" pitchFamily="34" charset="0"/>
                        </a:rPr>
                        <a:t>. You are choosing classes, NOT specific periods</a:t>
                      </a:r>
                      <a:r>
                        <a:rPr kumimoji="0" lang="en-US" sz="1600" b="1" u="none" kern="1200" baseline="0" dirty="0" smtClean="0">
                          <a:solidFill>
                            <a:srgbClr val="050507"/>
                          </a:solidFill>
                          <a:latin typeface="Arial" pitchFamily="34" charset="0"/>
                          <a:cs typeface="Arial" pitchFamily="34" charset="0"/>
                        </a:rPr>
                        <a:t>. Term preference is considered but not guaranteed</a:t>
                      </a:r>
                      <a:r>
                        <a:rPr kumimoji="0" lang="en-US" sz="1600" b="1" u="sng" kern="1200" baseline="0" dirty="0" smtClean="0">
                          <a:solidFill>
                            <a:srgbClr val="050507"/>
                          </a:solidFill>
                          <a:latin typeface="Arial" pitchFamily="34" charset="0"/>
                          <a:cs typeface="Arial" pitchFamily="34" charset="0"/>
                        </a:rPr>
                        <a:t>.</a:t>
                      </a:r>
                      <a:endParaRPr lang="en-US" sz="1600" b="1" u="sng" dirty="0" smtClean="0">
                        <a:solidFill>
                          <a:srgbClr val="050507"/>
                        </a:solidFill>
                        <a:latin typeface="Arial" pitchFamily="34" charset="0"/>
                        <a:cs typeface="Arial" pitchFamily="34" charset="0"/>
                      </a:endParaRPr>
                    </a:p>
                    <a:p>
                      <a:pPr algn="ctr"/>
                      <a:endParaRPr lang="en-US" sz="1600" b="1" u="sng" dirty="0">
                        <a:solidFill>
                          <a:srgbClr val="050507"/>
                        </a:solidFill>
                        <a:latin typeface="Arial" pitchFamily="34" charset="0"/>
                        <a:cs typeface="Arial" pitchFamily="34" charset="0"/>
                      </a:endParaRPr>
                    </a:p>
                  </a:txBody>
                  <a:tcPr marT="45714" marB="45714">
                    <a:solidFill>
                      <a:schemeClr val="accent6">
                        <a:lumMod val="60000"/>
                        <a:lumOff val="40000"/>
                      </a:schemeClr>
                    </a:solidFill>
                  </a:tcPr>
                </a:tc>
              </a:tr>
              <a:tr h="355595">
                <a:tc>
                  <a:txBody>
                    <a:bodyPr/>
                    <a:lstStyle/>
                    <a:p>
                      <a:r>
                        <a:rPr lang="en-US" sz="1800" i="1" dirty="0" smtClean="0">
                          <a:solidFill>
                            <a:srgbClr val="050507"/>
                          </a:solidFill>
                          <a:latin typeface="Arial Narrow" pitchFamily="34" charset="0"/>
                        </a:rPr>
                        <a:t>English</a:t>
                      </a:r>
                      <a:r>
                        <a:rPr lang="en-US" sz="1800" i="1" baseline="0" dirty="0" smtClean="0">
                          <a:solidFill>
                            <a:srgbClr val="050507"/>
                          </a:solidFill>
                          <a:latin typeface="Arial Narrow" pitchFamily="34" charset="0"/>
                        </a:rPr>
                        <a:t> 9 Honors</a:t>
                      </a:r>
                      <a:endParaRPr lang="en-US" sz="1800" i="1" dirty="0">
                        <a:solidFill>
                          <a:srgbClr val="050507"/>
                        </a:solidFill>
                        <a:latin typeface="Arial Narrow" pitchFamily="34" charset="0"/>
                      </a:endParaRPr>
                    </a:p>
                  </a:txBody>
                  <a:tcPr marT="45714" marB="45714">
                    <a:solidFill>
                      <a:schemeClr val="accent6">
                        <a:lumMod val="60000"/>
                        <a:lumOff val="40000"/>
                      </a:schemeClr>
                    </a:solidFill>
                  </a:tcPr>
                </a:tc>
                <a:tc>
                  <a:txBody>
                    <a:bodyPr/>
                    <a:lstStyle/>
                    <a:p>
                      <a:r>
                        <a:rPr lang="en-US" sz="1800" i="1" dirty="0" smtClean="0">
                          <a:solidFill>
                            <a:srgbClr val="050507"/>
                          </a:solidFill>
                          <a:latin typeface="Arial" pitchFamily="34" charset="0"/>
                          <a:cs typeface="Arial" pitchFamily="34" charset="0"/>
                        </a:rPr>
                        <a:t>Biology</a:t>
                      </a:r>
                      <a:endParaRPr lang="en-US" sz="1800" i="1" dirty="0">
                        <a:solidFill>
                          <a:srgbClr val="050507"/>
                        </a:solidFill>
                        <a:latin typeface="Arial" pitchFamily="34" charset="0"/>
                        <a:cs typeface="Arial" pitchFamily="34" charset="0"/>
                      </a:endParaRPr>
                    </a:p>
                  </a:txBody>
                  <a:tcPr marT="45714" marB="45714">
                    <a:solidFill>
                      <a:schemeClr val="accent6">
                        <a:lumMod val="60000"/>
                        <a:lumOff val="40000"/>
                      </a:schemeClr>
                    </a:solidFill>
                  </a:tcPr>
                </a:tc>
              </a:tr>
              <a:tr h="355595">
                <a:tc>
                  <a:txBody>
                    <a:bodyPr/>
                    <a:lstStyle/>
                    <a:p>
                      <a:r>
                        <a:rPr lang="en-US" sz="1800" i="1" dirty="0" smtClean="0">
                          <a:solidFill>
                            <a:srgbClr val="050507"/>
                          </a:solidFill>
                          <a:latin typeface="Arial Narrow" pitchFamily="34" charset="0"/>
                        </a:rPr>
                        <a:t>Integrated</a:t>
                      </a:r>
                      <a:r>
                        <a:rPr lang="en-US" sz="1800" i="1" baseline="0" dirty="0" smtClean="0">
                          <a:solidFill>
                            <a:srgbClr val="050507"/>
                          </a:solidFill>
                          <a:latin typeface="Arial Narrow" pitchFamily="34" charset="0"/>
                        </a:rPr>
                        <a:t> Math I</a:t>
                      </a:r>
                      <a:endParaRPr lang="en-US" sz="1800" i="1" dirty="0">
                        <a:solidFill>
                          <a:srgbClr val="050507"/>
                        </a:solidFill>
                        <a:latin typeface="Arial Narrow" pitchFamily="34" charset="0"/>
                      </a:endParaRPr>
                    </a:p>
                  </a:txBody>
                  <a:tcPr marT="45714" marB="45714">
                    <a:solidFill>
                      <a:schemeClr val="accent6">
                        <a:lumMod val="60000"/>
                        <a:lumOff val="40000"/>
                      </a:schemeClr>
                    </a:solidFill>
                  </a:tcPr>
                </a:tc>
                <a:tc>
                  <a:txBody>
                    <a:bodyPr/>
                    <a:lstStyle/>
                    <a:p>
                      <a:r>
                        <a:rPr lang="en-US" sz="1800" i="1" dirty="0" smtClean="0">
                          <a:solidFill>
                            <a:srgbClr val="050507"/>
                          </a:solidFill>
                          <a:latin typeface="Arial" pitchFamily="34" charset="0"/>
                          <a:cs typeface="Arial" pitchFamily="34" charset="0"/>
                        </a:rPr>
                        <a:t>Year</a:t>
                      </a:r>
                      <a:r>
                        <a:rPr lang="en-US" sz="1800" i="1" baseline="0" dirty="0" smtClean="0">
                          <a:solidFill>
                            <a:srgbClr val="050507"/>
                          </a:solidFill>
                          <a:latin typeface="Arial" pitchFamily="34" charset="0"/>
                          <a:cs typeface="Arial" pitchFamily="34" charset="0"/>
                        </a:rPr>
                        <a:t> One PE</a:t>
                      </a:r>
                      <a:endParaRPr lang="en-US" sz="1800" i="1" dirty="0">
                        <a:solidFill>
                          <a:srgbClr val="050507"/>
                        </a:solidFill>
                        <a:latin typeface="Arial" pitchFamily="34" charset="0"/>
                        <a:cs typeface="Arial" pitchFamily="34" charset="0"/>
                      </a:endParaRPr>
                    </a:p>
                  </a:txBody>
                  <a:tcPr marT="45714" marB="45714">
                    <a:solidFill>
                      <a:schemeClr val="accent6">
                        <a:lumMod val="60000"/>
                        <a:lumOff val="40000"/>
                      </a:schemeClr>
                    </a:solidFill>
                  </a:tcPr>
                </a:tc>
              </a:tr>
              <a:tr h="355595">
                <a:tc>
                  <a:txBody>
                    <a:bodyPr/>
                    <a:lstStyle/>
                    <a:p>
                      <a:r>
                        <a:rPr lang="en-US" sz="1800" i="1" dirty="0" smtClean="0">
                          <a:solidFill>
                            <a:srgbClr val="050507"/>
                          </a:solidFill>
                          <a:latin typeface="Arial Narrow" pitchFamily="34" charset="0"/>
                        </a:rPr>
                        <a:t>Spanish</a:t>
                      </a:r>
                      <a:r>
                        <a:rPr lang="en-US" sz="1800" i="1" baseline="0" dirty="0" smtClean="0">
                          <a:solidFill>
                            <a:srgbClr val="050507"/>
                          </a:solidFill>
                          <a:latin typeface="Arial Narrow" pitchFamily="34" charset="0"/>
                        </a:rPr>
                        <a:t> I</a:t>
                      </a:r>
                      <a:endParaRPr lang="en-US" sz="1800" i="1" dirty="0">
                        <a:solidFill>
                          <a:srgbClr val="050507"/>
                        </a:solidFill>
                        <a:latin typeface="Arial Narrow" pitchFamily="34" charset="0"/>
                      </a:endParaRPr>
                    </a:p>
                  </a:txBody>
                  <a:tcPr marT="45714" marB="45714">
                    <a:solidFill>
                      <a:schemeClr val="accent6">
                        <a:lumMod val="60000"/>
                        <a:lumOff val="40000"/>
                      </a:schemeClr>
                    </a:solidFill>
                  </a:tcPr>
                </a:tc>
                <a:tc>
                  <a:txBody>
                    <a:bodyPr/>
                    <a:lstStyle/>
                    <a:p>
                      <a:r>
                        <a:rPr lang="en-US" sz="1800" i="1" dirty="0" smtClean="0">
                          <a:solidFill>
                            <a:srgbClr val="050507"/>
                          </a:solidFill>
                          <a:latin typeface="Arial" pitchFamily="34" charset="0"/>
                          <a:cs typeface="Arial" pitchFamily="34" charset="0"/>
                        </a:rPr>
                        <a:t>Spanish II</a:t>
                      </a:r>
                      <a:endParaRPr lang="en-US" sz="1800" i="1" dirty="0">
                        <a:solidFill>
                          <a:srgbClr val="050507"/>
                        </a:solidFill>
                        <a:latin typeface="Arial" pitchFamily="34" charset="0"/>
                        <a:cs typeface="Arial" pitchFamily="34" charset="0"/>
                      </a:endParaRPr>
                    </a:p>
                  </a:txBody>
                  <a:tcPr marT="45714" marB="45714">
                    <a:solidFill>
                      <a:schemeClr val="accent6">
                        <a:lumMod val="60000"/>
                        <a:lumOff val="40000"/>
                      </a:schemeClr>
                    </a:solidFill>
                  </a:tcPr>
                </a:tc>
              </a:tr>
              <a:tr h="62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smtClean="0">
                          <a:solidFill>
                            <a:srgbClr val="050507"/>
                          </a:solidFill>
                          <a:effectLst>
                            <a:outerShdw blurRad="38100" dist="38100" dir="2700000" algn="tl">
                              <a:srgbClr val="000000">
                                <a:alpha val="43137"/>
                              </a:srgbClr>
                            </a:outerShdw>
                          </a:effectLst>
                          <a:latin typeface="Arial Narrow" pitchFamily="34" charset="0"/>
                        </a:rPr>
                        <a:t>Unscheduled  4</a:t>
                      </a:r>
                      <a:r>
                        <a:rPr lang="en-US" sz="1800" b="1" i="1" baseline="30000" dirty="0" smtClean="0">
                          <a:solidFill>
                            <a:srgbClr val="050507"/>
                          </a:solidFill>
                          <a:effectLst>
                            <a:outerShdw blurRad="38100" dist="38100" dir="2700000" algn="tl">
                              <a:srgbClr val="000000">
                                <a:alpha val="43137"/>
                              </a:srgbClr>
                            </a:outerShdw>
                          </a:effectLst>
                          <a:latin typeface="Arial Narrow" pitchFamily="34" charset="0"/>
                        </a:rPr>
                        <a:t>th </a:t>
                      </a:r>
                      <a:endParaRPr lang="en-US" sz="1800" b="1" i="1" dirty="0" smtClean="0">
                        <a:solidFill>
                          <a:srgbClr val="050507"/>
                        </a:solidFill>
                        <a:effectLst>
                          <a:outerShdw blurRad="38100" dist="38100" dir="2700000" algn="tl">
                            <a:srgbClr val="000000">
                              <a:alpha val="43137"/>
                            </a:srgbClr>
                          </a:outerShdw>
                        </a:effectLst>
                        <a:latin typeface="Arial Narrow" pitchFamily="34" charset="0"/>
                      </a:endParaRPr>
                    </a:p>
                    <a:p>
                      <a:r>
                        <a:rPr lang="en-US" sz="1800" i="1" dirty="0" smtClean="0">
                          <a:solidFill>
                            <a:srgbClr val="050507"/>
                          </a:solidFill>
                          <a:latin typeface="Arial Narrow" pitchFamily="34" charset="0"/>
                        </a:rPr>
                        <a:t>(plan</a:t>
                      </a:r>
                      <a:r>
                        <a:rPr lang="en-US" sz="1800" i="1" baseline="0" dirty="0" smtClean="0">
                          <a:solidFill>
                            <a:srgbClr val="050507"/>
                          </a:solidFill>
                          <a:latin typeface="Arial Narrow" pitchFamily="34" charset="0"/>
                        </a:rPr>
                        <a:t> to play a Fall sport)</a:t>
                      </a:r>
                      <a:endParaRPr lang="en-US" sz="1800" i="1" dirty="0">
                        <a:solidFill>
                          <a:srgbClr val="050507"/>
                        </a:solidFill>
                        <a:latin typeface="Arial Narrow" pitchFamily="34" charset="0"/>
                      </a:endParaRPr>
                    </a:p>
                  </a:txBody>
                  <a:tcPr marT="45714" marB="45714">
                    <a:solidFill>
                      <a:schemeClr val="accent6">
                        <a:lumMod val="60000"/>
                        <a:lumOff val="40000"/>
                      </a:schemeClr>
                    </a:solidFill>
                  </a:tcPr>
                </a:tc>
                <a:tc>
                  <a:txBody>
                    <a:bodyPr/>
                    <a:lstStyle/>
                    <a:p>
                      <a:r>
                        <a:rPr lang="en-US" sz="1800" b="1" i="1" dirty="0" smtClean="0">
                          <a:solidFill>
                            <a:srgbClr val="FF0000"/>
                          </a:solidFill>
                          <a:effectLst>
                            <a:innerShdw blurRad="63500" dist="50800" dir="18900000">
                              <a:prstClr val="black">
                                <a:alpha val="50000"/>
                              </a:prstClr>
                            </a:innerShdw>
                          </a:effectLst>
                          <a:latin typeface="Arial" pitchFamily="34" charset="0"/>
                          <a:cs typeface="Arial" pitchFamily="34" charset="0"/>
                        </a:rPr>
                        <a:t>*Drawing</a:t>
                      </a:r>
                      <a:r>
                        <a:rPr lang="en-US" sz="1800" b="1" i="1" baseline="0" dirty="0" smtClean="0">
                          <a:solidFill>
                            <a:srgbClr val="FF0000"/>
                          </a:solidFill>
                          <a:effectLst>
                            <a:innerShdw blurRad="63500" dist="50800" dir="18900000">
                              <a:prstClr val="black">
                                <a:alpha val="50000"/>
                              </a:prstClr>
                            </a:innerShdw>
                          </a:effectLst>
                          <a:latin typeface="Arial" pitchFamily="34" charset="0"/>
                          <a:cs typeface="Arial" pitchFamily="34" charset="0"/>
                        </a:rPr>
                        <a:t> and Design</a:t>
                      </a:r>
                      <a:endParaRPr lang="en-US" sz="1800" b="1" i="1" dirty="0">
                        <a:solidFill>
                          <a:srgbClr val="FF0000"/>
                        </a:solidFill>
                        <a:effectLst>
                          <a:innerShdw blurRad="63500" dist="50800" dir="18900000">
                            <a:prstClr val="black">
                              <a:alpha val="50000"/>
                            </a:prstClr>
                          </a:innerShdw>
                        </a:effectLst>
                        <a:latin typeface="Arial" pitchFamily="34" charset="0"/>
                        <a:cs typeface="Arial" pitchFamily="34" charset="0"/>
                      </a:endParaRPr>
                    </a:p>
                  </a:txBody>
                  <a:tcPr marT="45714" marB="45714">
                    <a:solidFill>
                      <a:srgbClr val="FFFF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10733325"/>
              </p:ext>
            </p:extLst>
          </p:nvPr>
        </p:nvGraphicFramePr>
        <p:xfrm>
          <a:off x="6172200" y="894784"/>
          <a:ext cx="2667000" cy="3810000"/>
        </p:xfrm>
        <a:graphic>
          <a:graphicData uri="http://schemas.openxmlformats.org/drawingml/2006/table">
            <a:tbl>
              <a:tblPr firstRow="1" bandRow="1">
                <a:tableStyleId>{5940675A-B579-460E-94D1-54222C63F5DA}</a:tableStyleId>
              </a:tblPr>
              <a:tblGrid>
                <a:gridCol w="2667000"/>
              </a:tblGrid>
              <a:tr h="1347997">
                <a:tc>
                  <a:txBody>
                    <a:bodyPr/>
                    <a:lstStyle/>
                    <a:p>
                      <a:pPr algn="ctr"/>
                      <a:r>
                        <a:rPr kumimoji="0" lang="en-US" sz="1600" b="1" kern="1200" baseline="0" dirty="0" smtClean="0">
                          <a:solidFill>
                            <a:schemeClr val="tx1"/>
                          </a:solidFill>
                          <a:latin typeface="Arial" pitchFamily="34" charset="0"/>
                          <a:ea typeface="+mn-ea"/>
                          <a:cs typeface="Arial" pitchFamily="34" charset="0"/>
                        </a:rPr>
                        <a:t>List AT LEAST 2 alternates in order of preference for </a:t>
                      </a:r>
                      <a:r>
                        <a:rPr kumimoji="0" lang="en-US" sz="1600" b="1" kern="1200" baseline="0" dirty="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rPr>
                        <a:t>EVERY elective </a:t>
                      </a:r>
                      <a:r>
                        <a:rPr kumimoji="0" lang="en-US" sz="1600" b="1" kern="1200" baseline="0" dirty="0" smtClean="0">
                          <a:solidFill>
                            <a:schemeClr val="tx1"/>
                          </a:solidFill>
                          <a:latin typeface="Arial" pitchFamily="34" charset="0"/>
                          <a:ea typeface="+mn-ea"/>
                          <a:cs typeface="Arial" pitchFamily="34" charset="0"/>
                        </a:rPr>
                        <a:t>you have chosen.</a:t>
                      </a:r>
                      <a:endParaRPr lang="en-US" sz="1600" dirty="0">
                        <a:solidFill>
                          <a:schemeClr val="tx1"/>
                        </a:solidFill>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solidFill>
                      <a:srgbClr val="CC0000"/>
                    </a:solidFill>
                  </a:tcPr>
                </a:tc>
              </a:tr>
              <a:tr h="480263">
                <a:tc>
                  <a:txBody>
                    <a:bodyPr/>
                    <a:lstStyle/>
                    <a:p>
                      <a:r>
                        <a:rPr lang="en-US" sz="1800" i="0" dirty="0" smtClean="0">
                          <a:solidFill>
                            <a:srgbClr val="FFFF00"/>
                          </a:solidFill>
                          <a:latin typeface="Arial" pitchFamily="34" charset="0"/>
                          <a:cs typeface="Arial" pitchFamily="34" charset="0"/>
                        </a:rPr>
                        <a:t>*Video Film</a:t>
                      </a:r>
                      <a:endParaRPr lang="en-US" sz="1800" i="0" dirty="0">
                        <a:solidFill>
                          <a:srgbClr val="FFFF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r>
              <a:tr h="480263">
                <a:tc>
                  <a:txBody>
                    <a:bodyPr/>
                    <a:lstStyle/>
                    <a:p>
                      <a:r>
                        <a:rPr lang="en-US" sz="1800" i="0" dirty="0" smtClean="0">
                          <a:solidFill>
                            <a:srgbClr val="FFFF00"/>
                          </a:solidFill>
                          <a:latin typeface="Arial" pitchFamily="34" charset="0"/>
                          <a:cs typeface="Arial" pitchFamily="34" charset="0"/>
                        </a:rPr>
                        <a:t>*Stagehand</a:t>
                      </a:r>
                      <a:r>
                        <a:rPr lang="en-US" sz="1800" i="0" baseline="0" dirty="0" smtClean="0">
                          <a:solidFill>
                            <a:srgbClr val="FFFF00"/>
                          </a:solidFill>
                          <a:latin typeface="Arial" pitchFamily="34" charset="0"/>
                          <a:cs typeface="Arial" pitchFamily="34" charset="0"/>
                        </a:rPr>
                        <a:t> Tech</a:t>
                      </a:r>
                      <a:endParaRPr lang="en-US" sz="1800" i="0" dirty="0">
                        <a:solidFill>
                          <a:srgbClr val="FFFF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solidFill>
                      <a:srgbClr val="CC0000"/>
                    </a:solidFill>
                  </a:tcPr>
                </a:tc>
              </a:tr>
              <a:tr h="480263">
                <a:tc>
                  <a:txBody>
                    <a:bodyPr/>
                    <a:lstStyle/>
                    <a:p>
                      <a:r>
                        <a:rPr lang="en-US" sz="1800" i="0" dirty="0" smtClean="0">
                          <a:solidFill>
                            <a:srgbClr val="FFFF00"/>
                          </a:solidFill>
                          <a:latin typeface="Arial" pitchFamily="34" charset="0"/>
                          <a:cs typeface="Arial" pitchFamily="34" charset="0"/>
                        </a:rPr>
                        <a:t>* Personal Fitness</a:t>
                      </a:r>
                      <a:endParaRPr lang="en-US" sz="1800" i="0" dirty="0">
                        <a:solidFill>
                          <a:srgbClr val="FFFF00"/>
                        </a:solidFill>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solidFill>
                      <a:srgbClr val="CC0000"/>
                    </a:solidFill>
                  </a:tcPr>
                </a:tc>
              </a:tr>
              <a:tr h="480263">
                <a:tc>
                  <a:txBody>
                    <a:bodyPr/>
                    <a:lstStyle/>
                    <a:p>
                      <a:r>
                        <a:rPr lang="en-US" sz="1800" i="0" dirty="0" smtClean="0">
                          <a:solidFill>
                            <a:srgbClr val="FFFF00"/>
                          </a:solidFill>
                          <a:latin typeface="Arial" pitchFamily="34" charset="0"/>
                          <a:cs typeface="Arial" pitchFamily="34" charset="0"/>
                        </a:rPr>
                        <a:t>*Journalism</a:t>
                      </a:r>
                      <a:endParaRPr lang="en-US" sz="1800" i="0" dirty="0">
                        <a:solidFill>
                          <a:srgbClr val="FFFF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solidFill>
                      <a:srgbClr val="CC0000"/>
                    </a:solidFill>
                  </a:tcPr>
                </a:tc>
              </a:tr>
              <a:tr h="540951">
                <a:tc>
                  <a:txBody>
                    <a:bodyPr/>
                    <a:lstStyle/>
                    <a:p>
                      <a:r>
                        <a:rPr lang="en-US" sz="1800" baseline="0" dirty="0" smtClean="0">
                          <a:solidFill>
                            <a:srgbClr val="FFFF00"/>
                          </a:solidFill>
                          <a:latin typeface="Arial" pitchFamily="34" charset="0"/>
                          <a:cs typeface="Arial" pitchFamily="34" charset="0"/>
                        </a:rPr>
                        <a:t>*Fine Art Digital Photo</a:t>
                      </a:r>
                      <a:endParaRPr lang="en-US" sz="1800" dirty="0">
                        <a:solidFill>
                          <a:srgbClr val="FFFF00"/>
                        </a:solidFill>
                        <a:latin typeface="Arial" pitchFamily="34" charset="0"/>
                        <a:cs typeface="Arial" pitchFamily="34" charset="0"/>
                      </a:endParaRPr>
                    </a:p>
                  </a:txBody>
                  <a:tcPr>
                    <a:solidFill>
                      <a:srgbClr val="CC0000"/>
                    </a:solidFill>
                  </a:tcPr>
                </a:tc>
              </a:tr>
            </a:tbl>
          </a:graphicData>
        </a:graphic>
      </p:graphicFrame>
      <p:sp>
        <p:nvSpPr>
          <p:cNvPr id="19497" name="Rectangle 18"/>
          <p:cNvSpPr>
            <a:spLocks noChangeArrowheads="1"/>
          </p:cNvSpPr>
          <p:nvPr/>
        </p:nvSpPr>
        <p:spPr bwMode="auto">
          <a:xfrm>
            <a:off x="270850" y="5382914"/>
            <a:ext cx="8153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400" b="1" dirty="0">
                <a:solidFill>
                  <a:schemeClr val="bg1">
                    <a:lumMod val="75000"/>
                  </a:schemeClr>
                </a:solidFill>
                <a:ea typeface="ＭＳ Ｐゴシック" charset="0"/>
                <a:cs typeface="ＭＳ Ｐゴシック" charset="0"/>
              </a:rPr>
              <a:t>STUDENT SIGNATURE: __________________________</a:t>
            </a:r>
          </a:p>
          <a:p>
            <a:pPr>
              <a:defRPr/>
            </a:pPr>
            <a:endParaRPr lang="en-US" sz="1400" b="1" dirty="0" smtClean="0">
              <a:solidFill>
                <a:schemeClr val="bg1">
                  <a:lumMod val="75000"/>
                </a:schemeClr>
              </a:solidFill>
              <a:ea typeface="ＭＳ Ｐゴシック" charset="0"/>
              <a:cs typeface="ＭＳ Ｐゴシック" charset="0"/>
            </a:endParaRPr>
          </a:p>
          <a:p>
            <a:pPr>
              <a:defRPr/>
            </a:pPr>
            <a:r>
              <a:rPr lang="en-US" sz="1400" b="1" dirty="0" smtClean="0">
                <a:solidFill>
                  <a:schemeClr val="bg1">
                    <a:lumMod val="75000"/>
                  </a:schemeClr>
                </a:solidFill>
                <a:ea typeface="ＭＳ Ｐゴシック" charset="0"/>
                <a:cs typeface="ＭＳ Ｐゴシック" charset="0"/>
              </a:rPr>
              <a:t>PARENT/GUARDIAN </a:t>
            </a:r>
            <a:r>
              <a:rPr lang="en-US" sz="1400" b="1" dirty="0">
                <a:solidFill>
                  <a:schemeClr val="bg1">
                    <a:lumMod val="75000"/>
                  </a:schemeClr>
                </a:solidFill>
                <a:ea typeface="ＭＳ Ｐゴシック" charset="0"/>
                <a:cs typeface="ＭＳ Ｐゴシック" charset="0"/>
              </a:rPr>
              <a:t>NAME: ______________________ SIGNATURE: _____________________</a:t>
            </a:r>
            <a:endParaRPr lang="en-US" sz="1400" dirty="0">
              <a:solidFill>
                <a:schemeClr val="bg1">
                  <a:lumMod val="75000"/>
                </a:schemeClr>
              </a:solidFill>
              <a:ea typeface="ＭＳ Ｐゴシック" charset="0"/>
              <a:cs typeface="ＭＳ Ｐゴシック" charset="0"/>
            </a:endParaRPr>
          </a:p>
        </p:txBody>
      </p:sp>
      <p:sp>
        <p:nvSpPr>
          <p:cNvPr id="9" name="Rectangle 8"/>
          <p:cNvSpPr/>
          <p:nvPr/>
        </p:nvSpPr>
        <p:spPr>
          <a:xfrm>
            <a:off x="152401" y="152400"/>
            <a:ext cx="883920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Gill Sans MT"/>
                <a:cs typeface="Gill Sans MT"/>
              </a:rPr>
              <a:t>How to fill out the Course Selection Contract</a:t>
            </a:r>
          </a:p>
        </p:txBody>
      </p:sp>
      <p:sp>
        <p:nvSpPr>
          <p:cNvPr id="19501" name="Rectangle 9"/>
          <p:cNvSpPr>
            <a:spLocks noChangeArrowheads="1"/>
          </p:cNvSpPr>
          <p:nvPr/>
        </p:nvSpPr>
        <p:spPr bwMode="auto">
          <a:xfrm>
            <a:off x="228600" y="4724400"/>
            <a:ext cx="8610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300" dirty="0" smtClean="0">
                <a:solidFill>
                  <a:schemeClr val="bg1">
                    <a:lumMod val="75000"/>
                  </a:schemeClr>
                </a:solidFill>
                <a:ea typeface="ＭＳ Ｐゴシック" charset="0"/>
                <a:cs typeface="ＭＳ Ｐゴシック" charset="0"/>
              </a:rPr>
              <a:t>Signatures below confirm that both the student and parent/guardian have read and understand the Course Selection Guidelines and agree to the course selections indicated.  </a:t>
            </a:r>
            <a:r>
              <a:rPr lang="en-US" sz="1300" b="1" dirty="0" smtClean="0">
                <a:solidFill>
                  <a:schemeClr val="bg1">
                    <a:lumMod val="75000"/>
                  </a:schemeClr>
                </a:solidFill>
                <a:ea typeface="ＭＳ Ｐゴシック" charset="0"/>
                <a:cs typeface="ＭＳ Ｐゴシック" charset="0"/>
              </a:rPr>
              <a:t>Both parent/guardian and student signatures are required in order to process course requests</a:t>
            </a:r>
            <a:endParaRPr lang="en-US" sz="1300" dirty="0">
              <a:solidFill>
                <a:schemeClr val="bg1">
                  <a:lumMod val="75000"/>
                </a:schemeClr>
              </a:solidFill>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11150" y="1828799"/>
          <a:ext cx="5943600" cy="2926111"/>
        </p:xfrm>
        <a:graphic>
          <a:graphicData uri="http://schemas.openxmlformats.org/drawingml/2006/table">
            <a:tbl>
              <a:tblPr firstRow="1" bandRow="1">
                <a:tableStyleId>{5940675A-B579-460E-94D1-54222C63F5DA}</a:tableStyleId>
              </a:tblPr>
              <a:tblGrid>
                <a:gridCol w="2979615"/>
                <a:gridCol w="2963985"/>
              </a:tblGrid>
              <a:tr h="982866">
                <a:tc>
                  <a:txBody>
                    <a:bodyPr/>
                    <a:lstStyle/>
                    <a:p>
                      <a:pPr algn="ctr"/>
                      <a:endParaRPr kumimoji="0" lang="en-US" sz="100" b="1" kern="1200" baseline="0" dirty="0" smtClean="0">
                        <a:solidFill>
                          <a:schemeClr val="bg1">
                            <a:lumMod val="75000"/>
                          </a:schemeClr>
                        </a:solidFill>
                        <a:latin typeface="Arial Narrow" pitchFamily="34" charset="0"/>
                      </a:endParaRPr>
                    </a:p>
                    <a:p>
                      <a:pPr algn="ctr"/>
                      <a:r>
                        <a:rPr kumimoji="0" lang="en-US" sz="1400" b="1" kern="1200" baseline="0" dirty="0" smtClean="0">
                          <a:solidFill>
                            <a:schemeClr val="bg1">
                              <a:lumMod val="75000"/>
                            </a:schemeClr>
                          </a:solidFill>
                          <a:latin typeface="Arial Narrow" pitchFamily="34" charset="0"/>
                        </a:rPr>
                        <a:t>List the classes you are requesting to take in the FALL Term . You are choosing classes, NOT specific periods. </a:t>
                      </a:r>
                      <a:r>
                        <a:rPr kumimoji="0" lang="en-US" sz="1400" b="1" u="none" kern="1200" baseline="0" dirty="0" smtClean="0">
                          <a:solidFill>
                            <a:schemeClr val="bg1">
                              <a:lumMod val="75000"/>
                            </a:schemeClr>
                          </a:solidFill>
                          <a:latin typeface="Arial Narrow" pitchFamily="34" charset="0"/>
                        </a:rPr>
                        <a:t>Term preference is considered but not guaranteed.</a:t>
                      </a:r>
                      <a:endParaRPr lang="en-US" sz="1400" b="1" u="none" dirty="0">
                        <a:solidFill>
                          <a:schemeClr val="bg1">
                            <a:lumMod val="75000"/>
                          </a:schemeClr>
                        </a:solidFill>
                        <a:latin typeface="Arial Narrow" pitchFamily="34" charset="0"/>
                      </a:endParaRPr>
                    </a:p>
                  </a:txBody>
                  <a:tcPr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00" b="1" kern="1200" baseline="0" dirty="0" smtClean="0">
                        <a:solidFill>
                          <a:schemeClr val="bg1">
                            <a:lumMod val="75000"/>
                          </a:schemeClr>
                        </a:solidFill>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baseline="0" dirty="0" smtClean="0">
                          <a:solidFill>
                            <a:schemeClr val="bg1">
                              <a:lumMod val="75000"/>
                            </a:schemeClr>
                          </a:solidFill>
                          <a:latin typeface="Arial Narrow" pitchFamily="34" charset="0"/>
                        </a:rPr>
                        <a:t>List the classes you are requesting to take in the SPRING Term . You are choosing classes, NOT specific periods</a:t>
                      </a:r>
                      <a:r>
                        <a:rPr kumimoji="0" lang="en-US" sz="1400" b="1" u="none" kern="1200" baseline="0" dirty="0" smtClean="0">
                          <a:solidFill>
                            <a:schemeClr val="bg1">
                              <a:lumMod val="75000"/>
                            </a:schemeClr>
                          </a:solidFill>
                          <a:latin typeface="Arial Narrow" pitchFamily="34" charset="0"/>
                        </a:rPr>
                        <a:t>. Term preference is considered but not guaranteed</a:t>
                      </a:r>
                      <a:r>
                        <a:rPr kumimoji="0" lang="en-US" sz="1400" b="1" u="sng" kern="1200" baseline="0" dirty="0" smtClean="0">
                          <a:solidFill>
                            <a:schemeClr val="bg1">
                              <a:lumMod val="75000"/>
                            </a:schemeClr>
                          </a:solidFill>
                          <a:latin typeface="Arial Narrow" pitchFamily="34" charset="0"/>
                        </a:rPr>
                        <a:t>.</a:t>
                      </a:r>
                      <a:endParaRPr lang="en-US" sz="1400" b="1" u="sng" dirty="0" smtClean="0">
                        <a:solidFill>
                          <a:schemeClr val="bg1">
                            <a:lumMod val="75000"/>
                          </a:schemeClr>
                        </a:solidFill>
                        <a:latin typeface="Arial Narrow" pitchFamily="34" charset="0"/>
                      </a:endParaRPr>
                    </a:p>
                  </a:txBody>
                  <a:tcPr marT="45722" marB="45722"/>
                </a:tc>
              </a:tr>
              <a:tr h="381063">
                <a:tc>
                  <a:txBody>
                    <a:bodyPr/>
                    <a:lstStyle/>
                    <a:p>
                      <a:r>
                        <a:rPr lang="en-US" sz="1800" i="1" dirty="0" smtClean="0">
                          <a:solidFill>
                            <a:schemeClr val="bg2"/>
                          </a:solidFill>
                          <a:latin typeface="Arial Narrow" pitchFamily="34" charset="0"/>
                        </a:rPr>
                        <a:t>English</a:t>
                      </a:r>
                      <a:r>
                        <a:rPr lang="en-US" sz="1800" i="1" baseline="0" dirty="0" smtClean="0">
                          <a:solidFill>
                            <a:schemeClr val="bg2"/>
                          </a:solidFill>
                          <a:latin typeface="Arial Narrow" pitchFamily="34" charset="0"/>
                        </a:rPr>
                        <a:t> 9 Honors</a:t>
                      </a:r>
                      <a:endParaRPr lang="en-US" sz="1800" i="1" dirty="0">
                        <a:solidFill>
                          <a:schemeClr val="bg2"/>
                        </a:solidFill>
                        <a:latin typeface="Arial Narrow" pitchFamily="34" charset="0"/>
                      </a:endParaRPr>
                    </a:p>
                  </a:txBody>
                  <a:tcPr marT="45714" marB="45714"/>
                </a:tc>
                <a:tc>
                  <a:txBody>
                    <a:bodyPr/>
                    <a:lstStyle/>
                    <a:p>
                      <a:r>
                        <a:rPr lang="en-US" sz="1800" i="1" dirty="0" smtClean="0">
                          <a:solidFill>
                            <a:schemeClr val="accent6">
                              <a:lumMod val="40000"/>
                              <a:lumOff val="60000"/>
                            </a:schemeClr>
                          </a:solidFill>
                          <a:latin typeface="Arial Narrow" pitchFamily="34" charset="0"/>
                        </a:rPr>
                        <a:t>Biology</a:t>
                      </a:r>
                      <a:endParaRPr lang="en-US" sz="1800" i="1" dirty="0">
                        <a:solidFill>
                          <a:schemeClr val="accent6">
                            <a:lumMod val="40000"/>
                            <a:lumOff val="60000"/>
                          </a:schemeClr>
                        </a:solidFill>
                        <a:latin typeface="Arial Narrow" pitchFamily="34" charset="0"/>
                      </a:endParaRPr>
                    </a:p>
                  </a:txBody>
                  <a:tcPr marT="45714" marB="45714"/>
                </a:tc>
              </a:tr>
              <a:tr h="354065">
                <a:tc>
                  <a:txBody>
                    <a:bodyPr/>
                    <a:lstStyle/>
                    <a:p>
                      <a:r>
                        <a:rPr lang="en-US" sz="1800" i="1" dirty="0" smtClean="0">
                          <a:solidFill>
                            <a:schemeClr val="bg2"/>
                          </a:solidFill>
                          <a:latin typeface="Arial Narrow" pitchFamily="34" charset="0"/>
                        </a:rPr>
                        <a:t>Integrated</a:t>
                      </a:r>
                      <a:r>
                        <a:rPr lang="en-US" sz="1800" i="1" baseline="0" dirty="0" smtClean="0">
                          <a:solidFill>
                            <a:schemeClr val="bg2"/>
                          </a:solidFill>
                          <a:latin typeface="Arial Narrow" pitchFamily="34" charset="0"/>
                        </a:rPr>
                        <a:t> Math I</a:t>
                      </a:r>
                      <a:endParaRPr lang="en-US" sz="1800" i="1" dirty="0">
                        <a:solidFill>
                          <a:schemeClr val="bg2"/>
                        </a:solidFill>
                        <a:latin typeface="Arial Narrow" pitchFamily="34" charset="0"/>
                      </a:endParaRPr>
                    </a:p>
                  </a:txBody>
                  <a:tcPr marT="45714" marB="45714"/>
                </a:tc>
                <a:tc>
                  <a:txBody>
                    <a:bodyPr/>
                    <a:lstStyle/>
                    <a:p>
                      <a:r>
                        <a:rPr lang="en-US" sz="1800" i="1" dirty="0" smtClean="0">
                          <a:solidFill>
                            <a:schemeClr val="accent6">
                              <a:lumMod val="40000"/>
                              <a:lumOff val="60000"/>
                            </a:schemeClr>
                          </a:solidFill>
                          <a:latin typeface="Arial Narrow" pitchFamily="34" charset="0"/>
                        </a:rPr>
                        <a:t>Year</a:t>
                      </a:r>
                      <a:r>
                        <a:rPr lang="en-US" sz="1800" i="1" baseline="0" dirty="0" smtClean="0">
                          <a:solidFill>
                            <a:schemeClr val="accent6">
                              <a:lumMod val="40000"/>
                              <a:lumOff val="60000"/>
                            </a:schemeClr>
                          </a:solidFill>
                          <a:latin typeface="Arial Narrow" pitchFamily="34" charset="0"/>
                        </a:rPr>
                        <a:t> One PE</a:t>
                      </a:r>
                      <a:endParaRPr lang="en-US" sz="1800" i="1" dirty="0">
                        <a:solidFill>
                          <a:schemeClr val="accent6">
                            <a:lumMod val="40000"/>
                            <a:lumOff val="60000"/>
                          </a:schemeClr>
                        </a:solidFill>
                        <a:latin typeface="Arial Narrow" pitchFamily="34" charset="0"/>
                      </a:endParaRPr>
                    </a:p>
                  </a:txBody>
                  <a:tcPr marT="45714" marB="45714">
                    <a:solidFill>
                      <a:schemeClr val="bg1"/>
                    </a:solidFill>
                  </a:tcPr>
                </a:tc>
              </a:tr>
              <a:tr h="350683">
                <a:tc>
                  <a:txBody>
                    <a:bodyPr/>
                    <a:lstStyle/>
                    <a:p>
                      <a:r>
                        <a:rPr lang="en-US" sz="1800" i="1" dirty="0" smtClean="0">
                          <a:solidFill>
                            <a:schemeClr val="bg2"/>
                          </a:solidFill>
                          <a:latin typeface="Arial Narrow" pitchFamily="34" charset="0"/>
                        </a:rPr>
                        <a:t>Spanish</a:t>
                      </a:r>
                      <a:r>
                        <a:rPr lang="en-US" sz="1800" i="1" baseline="0" dirty="0" smtClean="0">
                          <a:solidFill>
                            <a:schemeClr val="bg2"/>
                          </a:solidFill>
                          <a:latin typeface="Arial Narrow" pitchFamily="34" charset="0"/>
                        </a:rPr>
                        <a:t> I</a:t>
                      </a:r>
                      <a:endParaRPr lang="en-US" sz="1800" i="1" dirty="0">
                        <a:solidFill>
                          <a:schemeClr val="bg2"/>
                        </a:solidFill>
                        <a:latin typeface="Arial Narrow" pitchFamily="34" charset="0"/>
                      </a:endParaRPr>
                    </a:p>
                  </a:txBody>
                  <a:tcPr marT="45714" marB="45714"/>
                </a:tc>
                <a:tc>
                  <a:txBody>
                    <a:bodyPr/>
                    <a:lstStyle/>
                    <a:p>
                      <a:r>
                        <a:rPr lang="en-US" sz="1800" i="1" dirty="0" smtClean="0">
                          <a:solidFill>
                            <a:schemeClr val="accent6">
                              <a:lumMod val="40000"/>
                              <a:lumOff val="60000"/>
                            </a:schemeClr>
                          </a:solidFill>
                          <a:latin typeface="Arial Narrow" pitchFamily="34" charset="0"/>
                        </a:rPr>
                        <a:t>Spanish II</a:t>
                      </a:r>
                      <a:endParaRPr lang="en-US" sz="1800" i="1" dirty="0">
                        <a:solidFill>
                          <a:schemeClr val="accent6">
                            <a:lumMod val="40000"/>
                            <a:lumOff val="60000"/>
                          </a:schemeClr>
                        </a:solidFill>
                        <a:latin typeface="Arial Narrow" pitchFamily="34" charset="0"/>
                      </a:endParaRPr>
                    </a:p>
                  </a:txBody>
                  <a:tcPr marT="45714" marB="45714"/>
                </a:tc>
              </a:tr>
              <a:tr h="3236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smtClean="0">
                          <a:solidFill>
                            <a:schemeClr val="bg2"/>
                          </a:solidFill>
                          <a:effectLst>
                            <a:outerShdw blurRad="38100" dist="38100" dir="2700000" algn="tl">
                              <a:srgbClr val="000000">
                                <a:alpha val="43137"/>
                              </a:srgbClr>
                            </a:outerShdw>
                          </a:effectLst>
                          <a:latin typeface="Arial Narrow" pitchFamily="34" charset="0"/>
                        </a:rPr>
                        <a:t>Unscheduled  4</a:t>
                      </a:r>
                      <a:r>
                        <a:rPr lang="en-US" sz="1800" b="1" i="1" baseline="30000" dirty="0" smtClean="0">
                          <a:solidFill>
                            <a:schemeClr val="bg2"/>
                          </a:solidFill>
                          <a:effectLst>
                            <a:outerShdw blurRad="38100" dist="38100" dir="2700000" algn="tl">
                              <a:srgbClr val="000000">
                                <a:alpha val="43137"/>
                              </a:srgbClr>
                            </a:outerShdw>
                          </a:effectLst>
                          <a:latin typeface="Arial Narrow" pitchFamily="34" charset="0"/>
                        </a:rPr>
                        <a:t>th </a:t>
                      </a:r>
                      <a:endParaRPr lang="en-US" sz="1800" b="1" i="1" dirty="0" smtClean="0">
                        <a:solidFill>
                          <a:schemeClr val="bg2"/>
                        </a:solidFill>
                        <a:effectLst>
                          <a:outerShdw blurRad="38100" dist="38100" dir="2700000" algn="tl">
                            <a:srgbClr val="000000">
                              <a:alpha val="43137"/>
                            </a:srgbClr>
                          </a:outerShdw>
                        </a:effectLst>
                        <a:latin typeface="Arial Narrow" pitchFamily="34" charset="0"/>
                      </a:endParaRPr>
                    </a:p>
                    <a:p>
                      <a:r>
                        <a:rPr lang="en-US" sz="1800" i="1" dirty="0" smtClean="0">
                          <a:solidFill>
                            <a:schemeClr val="bg2"/>
                          </a:solidFill>
                          <a:latin typeface="Arial Narrow" pitchFamily="34" charset="0"/>
                        </a:rPr>
                        <a:t>(plan</a:t>
                      </a:r>
                      <a:r>
                        <a:rPr lang="en-US" sz="1800" i="1" baseline="0" dirty="0" smtClean="0">
                          <a:solidFill>
                            <a:schemeClr val="bg2"/>
                          </a:solidFill>
                          <a:latin typeface="Arial Narrow" pitchFamily="34" charset="0"/>
                        </a:rPr>
                        <a:t> to play a Fall sport)</a:t>
                      </a:r>
                      <a:endParaRPr lang="en-US" sz="1800" i="1" dirty="0">
                        <a:solidFill>
                          <a:schemeClr val="bg2"/>
                        </a:solidFill>
                        <a:latin typeface="Arial Narrow" pitchFamily="34" charset="0"/>
                      </a:endParaRPr>
                    </a:p>
                  </a:txBody>
                  <a:tcPr marT="45714" marB="45714">
                    <a:solidFill>
                      <a:schemeClr val="bg1"/>
                    </a:solidFill>
                  </a:tcPr>
                </a:tc>
                <a:tc>
                  <a:txBody>
                    <a:bodyPr/>
                    <a:lstStyle/>
                    <a:p>
                      <a:r>
                        <a:rPr lang="en-US" sz="1800" b="1" i="1" dirty="0" smtClean="0">
                          <a:solidFill>
                            <a:schemeClr val="accent6">
                              <a:lumMod val="40000"/>
                              <a:lumOff val="60000"/>
                            </a:schemeClr>
                          </a:solidFill>
                          <a:effectLst>
                            <a:innerShdw blurRad="63500" dist="50800" dir="18900000">
                              <a:prstClr val="black">
                                <a:alpha val="50000"/>
                              </a:prstClr>
                            </a:innerShdw>
                          </a:effectLst>
                          <a:latin typeface="Arial Narrow" pitchFamily="34" charset="0"/>
                        </a:rPr>
                        <a:t>*Drawing</a:t>
                      </a:r>
                      <a:r>
                        <a:rPr lang="en-US" sz="1800" b="1" i="1" baseline="0" dirty="0" smtClean="0">
                          <a:solidFill>
                            <a:schemeClr val="accent6">
                              <a:lumMod val="40000"/>
                              <a:lumOff val="60000"/>
                            </a:schemeClr>
                          </a:solidFill>
                          <a:effectLst>
                            <a:innerShdw blurRad="63500" dist="50800" dir="18900000">
                              <a:prstClr val="black">
                                <a:alpha val="50000"/>
                              </a:prstClr>
                            </a:innerShdw>
                          </a:effectLst>
                          <a:latin typeface="Arial Narrow" pitchFamily="34" charset="0"/>
                        </a:rPr>
                        <a:t> and Design</a:t>
                      </a:r>
                      <a:endParaRPr lang="en-US" sz="1800" b="1" i="1" dirty="0">
                        <a:solidFill>
                          <a:schemeClr val="accent6">
                            <a:lumMod val="40000"/>
                            <a:lumOff val="60000"/>
                          </a:schemeClr>
                        </a:solidFill>
                        <a:effectLst>
                          <a:innerShdw blurRad="63500" dist="50800" dir="18900000">
                            <a:prstClr val="black">
                              <a:alpha val="50000"/>
                            </a:prstClr>
                          </a:innerShdw>
                        </a:effectLst>
                        <a:latin typeface="Arial Narrow" pitchFamily="34" charset="0"/>
                      </a:endParaRPr>
                    </a:p>
                  </a:txBody>
                  <a:tcPr marT="45714" marB="45714"/>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77732844"/>
              </p:ext>
            </p:extLst>
          </p:nvPr>
        </p:nvGraphicFramePr>
        <p:xfrm>
          <a:off x="6248400" y="1828800"/>
          <a:ext cx="2590800" cy="2908301"/>
        </p:xfrm>
        <a:graphic>
          <a:graphicData uri="http://schemas.openxmlformats.org/drawingml/2006/table">
            <a:tbl>
              <a:tblPr firstRow="1" bandRow="1">
                <a:tableStyleId>{5940675A-B579-460E-94D1-54222C63F5DA}</a:tableStyleId>
              </a:tblPr>
              <a:tblGrid>
                <a:gridCol w="2590800"/>
              </a:tblGrid>
              <a:tr h="817291">
                <a:tc>
                  <a:txBody>
                    <a:bodyPr/>
                    <a:lstStyle/>
                    <a:p>
                      <a:pPr algn="ctr"/>
                      <a:r>
                        <a:rPr kumimoji="0" lang="en-US" sz="1400" b="1" kern="1200" baseline="0" dirty="0" smtClean="0">
                          <a:solidFill>
                            <a:schemeClr val="bg1">
                              <a:lumMod val="75000"/>
                            </a:schemeClr>
                          </a:solidFill>
                          <a:latin typeface="Arial Narrow" pitchFamily="34" charset="0"/>
                          <a:ea typeface="+mn-ea"/>
                          <a:cs typeface="+mn-cs"/>
                        </a:rPr>
                        <a:t>List 2 alternates in order of preference for EVERY elective you have chosen.</a:t>
                      </a:r>
                      <a:endParaRPr lang="en-US" sz="1400" dirty="0">
                        <a:solidFill>
                          <a:schemeClr val="bg1">
                            <a:lumMod val="75000"/>
                          </a:schemeClr>
                        </a:solidFill>
                        <a:latin typeface="Arial Narrow" pitchFamily="34" charset="0"/>
                      </a:endParaRPr>
                    </a:p>
                  </a:txBody>
                  <a:tcPr marT="45733" marB="45733">
                    <a:lnB w="12700" cap="flat" cmpd="sng" algn="ctr">
                      <a:solidFill>
                        <a:schemeClr val="tx1"/>
                      </a:solidFill>
                      <a:prstDash val="solid"/>
                      <a:round/>
                      <a:headEnd type="none" w="med" len="med"/>
                      <a:tailEnd type="none" w="med" len="med"/>
                    </a:lnB>
                    <a:noFill/>
                  </a:tcPr>
                </a:tc>
              </a:tr>
              <a:tr h="420593">
                <a:tc>
                  <a:txBody>
                    <a:bodyPr/>
                    <a:lstStyle/>
                    <a:p>
                      <a:r>
                        <a:rPr lang="en-US" sz="1800" i="0" dirty="0" smtClean="0">
                          <a:solidFill>
                            <a:schemeClr val="bg2"/>
                          </a:solidFill>
                          <a:latin typeface="Arial Narrow" pitchFamily="34" charset="0"/>
                        </a:rPr>
                        <a:t>*Video Film</a:t>
                      </a:r>
                      <a:endParaRPr lang="en-US" sz="1800" i="0" dirty="0">
                        <a:solidFill>
                          <a:schemeClr val="bg2"/>
                        </a:solidFill>
                        <a:latin typeface="Arial Narrow" pitchFamily="34" charset="0"/>
                      </a:endParaRPr>
                    </a:p>
                  </a:txBody>
                  <a:tcPr marT="45726" marB="4572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0593">
                <a:tc>
                  <a:txBody>
                    <a:bodyPr/>
                    <a:lstStyle/>
                    <a:p>
                      <a:r>
                        <a:rPr lang="en-US" sz="1800" i="0" dirty="0" smtClean="0">
                          <a:solidFill>
                            <a:schemeClr val="bg2"/>
                          </a:solidFill>
                          <a:latin typeface="Arial Narrow" pitchFamily="34" charset="0"/>
                        </a:rPr>
                        <a:t>*Stagehand</a:t>
                      </a:r>
                      <a:r>
                        <a:rPr lang="en-US" sz="1800" i="0" baseline="0" dirty="0" smtClean="0">
                          <a:solidFill>
                            <a:schemeClr val="bg2"/>
                          </a:solidFill>
                          <a:latin typeface="Arial Narrow" pitchFamily="34" charset="0"/>
                        </a:rPr>
                        <a:t> Tech</a:t>
                      </a:r>
                      <a:endParaRPr lang="en-US" sz="1800" i="0" dirty="0">
                        <a:solidFill>
                          <a:schemeClr val="bg2"/>
                        </a:solidFill>
                        <a:latin typeface="Arial Narrow" pitchFamily="34" charset="0"/>
                      </a:endParaRPr>
                    </a:p>
                  </a:txBody>
                  <a:tcPr marT="45726" marB="45726">
                    <a:lnT w="12700" cap="flat" cmpd="sng" algn="ctr">
                      <a:solidFill>
                        <a:schemeClr val="tx1"/>
                      </a:solidFill>
                      <a:prstDash val="solid"/>
                      <a:round/>
                      <a:headEnd type="none" w="med" len="med"/>
                      <a:tailEnd type="none" w="med" len="med"/>
                    </a:lnT>
                    <a:noFill/>
                  </a:tcPr>
                </a:tc>
              </a:tr>
              <a:tr h="420593">
                <a:tc>
                  <a:txBody>
                    <a:bodyPr/>
                    <a:lstStyle/>
                    <a:p>
                      <a:r>
                        <a:rPr lang="en-US" sz="1800" i="0" dirty="0" smtClean="0">
                          <a:solidFill>
                            <a:schemeClr val="bg2"/>
                          </a:solidFill>
                          <a:latin typeface="Arial Narrow" pitchFamily="34" charset="0"/>
                        </a:rPr>
                        <a:t>*Personal Fitness</a:t>
                      </a:r>
                      <a:endParaRPr lang="en-US" sz="1800" i="0" dirty="0">
                        <a:solidFill>
                          <a:schemeClr val="bg2"/>
                        </a:solidFill>
                        <a:latin typeface="Arial Narrow" pitchFamily="34" charset="0"/>
                      </a:endParaRPr>
                    </a:p>
                  </a:txBody>
                  <a:tcPr marT="45726" marB="45726">
                    <a:lnB w="12700" cap="flat" cmpd="sng" algn="ctr">
                      <a:solidFill>
                        <a:schemeClr val="tx1"/>
                      </a:solidFill>
                      <a:prstDash val="solid"/>
                      <a:round/>
                      <a:headEnd type="none" w="med" len="med"/>
                      <a:tailEnd type="none" w="med" len="med"/>
                    </a:lnB>
                    <a:noFill/>
                  </a:tcPr>
                </a:tc>
              </a:tr>
              <a:tr h="420593">
                <a:tc>
                  <a:txBody>
                    <a:bodyPr/>
                    <a:lstStyle/>
                    <a:p>
                      <a:r>
                        <a:rPr lang="en-US" sz="1800" i="0" dirty="0" smtClean="0">
                          <a:solidFill>
                            <a:schemeClr val="bg2"/>
                          </a:solidFill>
                          <a:latin typeface="Arial Narrow" pitchFamily="34" charset="0"/>
                        </a:rPr>
                        <a:t>*Journalism</a:t>
                      </a:r>
                      <a:endParaRPr lang="en-US" sz="1800" i="0" dirty="0">
                        <a:solidFill>
                          <a:schemeClr val="bg2"/>
                        </a:solidFill>
                        <a:latin typeface="Arial Narrow" pitchFamily="34" charset="0"/>
                      </a:endParaRPr>
                    </a:p>
                  </a:txBody>
                  <a:tcPr marT="45726" marB="45726">
                    <a:lnT w="12700" cap="flat" cmpd="sng" algn="ctr">
                      <a:solidFill>
                        <a:schemeClr val="tx1"/>
                      </a:solidFill>
                      <a:prstDash val="solid"/>
                      <a:round/>
                      <a:headEnd type="none" w="med" len="med"/>
                      <a:tailEnd type="none" w="med" len="med"/>
                    </a:lnT>
                    <a:noFill/>
                  </a:tcPr>
                </a:tc>
              </a:tr>
              <a:tr h="408638">
                <a:tc>
                  <a:txBody>
                    <a:bodyPr/>
                    <a:lstStyle/>
                    <a:p>
                      <a:r>
                        <a:rPr lang="en-US" sz="1800" baseline="0" dirty="0" smtClean="0">
                          <a:solidFill>
                            <a:schemeClr val="bg2"/>
                          </a:solidFill>
                          <a:latin typeface="Arial Narrow" pitchFamily="34" charset="0"/>
                        </a:rPr>
                        <a:t>*Fine Art Digital Photo</a:t>
                      </a:r>
                      <a:endParaRPr lang="en-US" sz="1800" dirty="0">
                        <a:solidFill>
                          <a:schemeClr val="bg2"/>
                        </a:solidFill>
                        <a:latin typeface="Arial Narrow" pitchFamily="34" charset="0"/>
                      </a:endParaRPr>
                    </a:p>
                  </a:txBody>
                  <a:tcPr marT="45726" marB="45726">
                    <a:noFill/>
                  </a:tcPr>
                </a:tc>
              </a:tr>
            </a:tbl>
          </a:graphicData>
        </a:graphic>
      </p:graphicFrame>
      <p:sp>
        <p:nvSpPr>
          <p:cNvPr id="12" name="TextBox 11"/>
          <p:cNvSpPr txBox="1">
            <a:spLocks noChangeArrowheads="1"/>
          </p:cNvSpPr>
          <p:nvPr/>
        </p:nvSpPr>
        <p:spPr bwMode="auto">
          <a:xfrm>
            <a:off x="304800" y="838200"/>
            <a:ext cx="8534400" cy="984250"/>
          </a:xfrm>
          <a:prstGeom prst="rect">
            <a:avLst/>
          </a:prstGeom>
          <a:solidFill>
            <a:schemeClr val="bg1">
              <a:lumMod val="75000"/>
            </a:schemeClr>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sz="2000" b="1" dirty="0">
                <a:latin typeface="Arial" pitchFamily="34" charset="0"/>
                <a:ea typeface="ＭＳ Ｐゴシック" charset="0"/>
                <a:cs typeface="Arial" pitchFamily="34" charset="0"/>
              </a:rPr>
              <a:t>Use </a:t>
            </a:r>
            <a:r>
              <a:rPr lang="en-US" sz="2000" b="1" dirty="0">
                <a:solidFill>
                  <a:srgbClr val="C00000"/>
                </a:solidFill>
                <a:effectLst>
                  <a:outerShdw blurRad="38100" dist="38100" dir="2700000" algn="tl">
                    <a:srgbClr val="000000">
                      <a:alpha val="43137"/>
                    </a:srgbClr>
                  </a:outerShdw>
                </a:effectLst>
                <a:latin typeface="Arial" pitchFamily="34" charset="0"/>
                <a:ea typeface="ＭＳ Ｐゴシック" charset="0"/>
                <a:cs typeface="Arial" pitchFamily="34" charset="0"/>
              </a:rPr>
              <a:t>pencil</a:t>
            </a:r>
            <a:r>
              <a:rPr lang="en-US" sz="2000" b="1" dirty="0">
                <a:solidFill>
                  <a:srgbClr val="C00000"/>
                </a:solidFill>
                <a:latin typeface="Arial" pitchFamily="34" charset="0"/>
                <a:ea typeface="ＭＳ Ｐゴシック" charset="0"/>
                <a:cs typeface="Arial" pitchFamily="34" charset="0"/>
              </a:rPr>
              <a:t> </a:t>
            </a:r>
            <a:r>
              <a:rPr lang="en-US" sz="2000" b="1" dirty="0">
                <a:latin typeface="Arial" pitchFamily="34" charset="0"/>
                <a:ea typeface="ＭＳ Ｐゴシック" charset="0"/>
                <a:cs typeface="Arial" pitchFamily="34" charset="0"/>
              </a:rPr>
              <a:t>to write in your classes in case changes are necessary. </a:t>
            </a:r>
          </a:p>
          <a:p>
            <a:pPr marL="400050" indent="-400050" fontAlgn="auto">
              <a:spcBef>
                <a:spcPts val="0"/>
              </a:spcBef>
              <a:spcAft>
                <a:spcPts val="0"/>
              </a:spcAft>
              <a:defRPr/>
            </a:pPr>
            <a:r>
              <a:rPr lang="en-US" sz="2000" b="1" u="sng" dirty="0" smtClean="0">
                <a:latin typeface="Arial" pitchFamily="34" charset="0"/>
                <a:ea typeface="ＭＳ Ｐゴシック" charset="0"/>
                <a:cs typeface="Arial" pitchFamily="34" charset="0"/>
              </a:rPr>
              <a:t>Signatures must </a:t>
            </a:r>
            <a:r>
              <a:rPr lang="en-US" sz="2000" b="1" u="sng" dirty="0">
                <a:latin typeface="Arial" pitchFamily="34" charset="0"/>
                <a:ea typeface="ＭＳ Ｐゴシック" charset="0"/>
                <a:cs typeface="Arial" pitchFamily="34" charset="0"/>
              </a:rPr>
              <a:t>be in ink.</a:t>
            </a:r>
          </a:p>
          <a:p>
            <a:pPr marL="234950" indent="-234950">
              <a:buFont typeface="Wingdings" pitchFamily="2" charset="2"/>
              <a:buChar char="Ø"/>
              <a:defRPr/>
            </a:pPr>
            <a:endParaRPr lang="en-US" b="1" dirty="0">
              <a:latin typeface="Arial" pitchFamily="34" charset="0"/>
              <a:ea typeface="ＭＳ Ｐゴシック" charset="0"/>
              <a:cs typeface="Arial" pitchFamily="34" charset="0"/>
            </a:endParaRPr>
          </a:p>
        </p:txBody>
      </p:sp>
      <p:sp>
        <p:nvSpPr>
          <p:cNvPr id="26644" name="Rectangle 9"/>
          <p:cNvSpPr>
            <a:spLocks noChangeArrowheads="1"/>
          </p:cNvSpPr>
          <p:nvPr/>
        </p:nvSpPr>
        <p:spPr bwMode="auto">
          <a:xfrm>
            <a:off x="266701" y="4876800"/>
            <a:ext cx="8610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300" dirty="0">
                <a:solidFill>
                  <a:srgbClr val="BFBFBF"/>
                </a:solidFill>
              </a:rPr>
              <a:t>Signatures </a:t>
            </a:r>
            <a:r>
              <a:rPr lang="en-US" sz="1300" dirty="0" smtClean="0">
                <a:solidFill>
                  <a:srgbClr val="BFBFBF"/>
                </a:solidFill>
              </a:rPr>
              <a:t>below confirm </a:t>
            </a:r>
            <a:r>
              <a:rPr lang="en-US" sz="1300" dirty="0">
                <a:solidFill>
                  <a:srgbClr val="BFBFBF"/>
                </a:solidFill>
              </a:rPr>
              <a:t>that both the student and parent/guardian have read and understand the Course Selection Guidelines and agree to the course selections indicated.  </a:t>
            </a:r>
            <a:r>
              <a:rPr lang="en-US" sz="1300" b="1" dirty="0">
                <a:solidFill>
                  <a:srgbClr val="BFBFBF"/>
                </a:solidFill>
              </a:rPr>
              <a:t>Both parent/guardian and student signatures are </a:t>
            </a:r>
            <a:r>
              <a:rPr lang="en-US" sz="1300" b="1" dirty="0" smtClean="0">
                <a:solidFill>
                  <a:srgbClr val="BFBFBF"/>
                </a:solidFill>
              </a:rPr>
              <a:t>required </a:t>
            </a:r>
            <a:r>
              <a:rPr lang="en-US" sz="1300" b="1" dirty="0">
                <a:solidFill>
                  <a:srgbClr val="BFBFBF"/>
                </a:solidFill>
              </a:rPr>
              <a:t>to </a:t>
            </a:r>
            <a:r>
              <a:rPr lang="en-US" sz="1300" b="1" dirty="0" smtClean="0">
                <a:solidFill>
                  <a:srgbClr val="BFBFBF"/>
                </a:solidFill>
              </a:rPr>
              <a:t>process </a:t>
            </a:r>
            <a:r>
              <a:rPr lang="en-US" sz="1300" b="1" dirty="0">
                <a:solidFill>
                  <a:srgbClr val="BFBFBF"/>
                </a:solidFill>
              </a:rPr>
              <a:t>course requests</a:t>
            </a:r>
          </a:p>
        </p:txBody>
      </p:sp>
      <p:sp>
        <p:nvSpPr>
          <p:cNvPr id="26645" name="Rectangle 18"/>
          <p:cNvSpPr>
            <a:spLocks noChangeArrowheads="1"/>
          </p:cNvSpPr>
          <p:nvPr/>
        </p:nvSpPr>
        <p:spPr bwMode="auto">
          <a:xfrm>
            <a:off x="381000" y="5680075"/>
            <a:ext cx="8153400" cy="7386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dirty="0"/>
              <a:t>STUDENT SIGNATURE: __________________________</a:t>
            </a:r>
          </a:p>
          <a:p>
            <a:endParaRPr lang="en-US" sz="1400" b="1" dirty="0" smtClean="0"/>
          </a:p>
          <a:p>
            <a:r>
              <a:rPr lang="en-US" sz="1400" b="1" dirty="0" smtClean="0"/>
              <a:t>PARENT/GUARDIAN </a:t>
            </a:r>
            <a:r>
              <a:rPr lang="en-US" sz="1400" b="1" dirty="0"/>
              <a:t>NAME: ______________________ SIGNATURE: _____________________</a:t>
            </a:r>
            <a:endParaRPr lang="en-US" sz="1400" dirty="0"/>
          </a:p>
        </p:txBody>
      </p:sp>
      <p:sp>
        <p:nvSpPr>
          <p:cNvPr id="11" name="Rectangle 10"/>
          <p:cNvSpPr/>
          <p:nvPr/>
        </p:nvSpPr>
        <p:spPr>
          <a:xfrm>
            <a:off x="152401" y="152400"/>
            <a:ext cx="8839200" cy="5847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Gill Sans MT"/>
                <a:cs typeface="Gill Sans MT"/>
              </a:rPr>
              <a:t>How to fill out the Course Selection Contract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3"/>
          </p:nvPr>
        </p:nvSpPr>
        <p:spPr>
          <a:xfrm>
            <a:off x="228600" y="152400"/>
            <a:ext cx="8610600" cy="914400"/>
          </a:xfrm>
        </p:spPr>
        <p:txBody>
          <a:bodyPr/>
          <a:lstStyle/>
          <a:p>
            <a:pPr algn="ctr">
              <a:defRPr/>
            </a:pPr>
            <a:r>
              <a:rPr lang="en-US" sz="2800" b="1" i="1" dirty="0" smtClean="0">
                <a:effectLst>
                  <a:outerShdw blurRad="38100" dist="38100" dir="2700000" algn="tl">
                    <a:srgbClr val="000000">
                      <a:alpha val="43137"/>
                    </a:srgbClr>
                  </a:outerShdw>
                </a:effectLst>
                <a:latin typeface="Gill Sans MT" pitchFamily="34" charset="0"/>
                <a:ea typeface="+mn-ea"/>
                <a:cs typeface="Lucida Sans Unicode" pitchFamily="34" charset="0"/>
              </a:rPr>
              <a:t>Online AERIES Course Selection </a:t>
            </a:r>
            <a:endParaRPr lang="en-US" sz="2800" b="1" i="1" dirty="0">
              <a:effectLst>
                <a:outerShdw blurRad="38100" dist="38100" dir="2700000" algn="tl">
                  <a:srgbClr val="000000">
                    <a:alpha val="43137"/>
                  </a:srgbClr>
                </a:outerShdw>
              </a:effectLst>
              <a:ea typeface="+mn-ea"/>
              <a:cs typeface="+mn-cs"/>
            </a:endParaRPr>
          </a:p>
        </p:txBody>
      </p:sp>
      <p:sp>
        <p:nvSpPr>
          <p:cNvPr id="25604" name="Content Placeholder 7"/>
          <p:cNvSpPr>
            <a:spLocks noGrp="1"/>
          </p:cNvSpPr>
          <p:nvPr>
            <p:ph sz="quarter" idx="2"/>
          </p:nvPr>
        </p:nvSpPr>
        <p:spPr>
          <a:xfrm>
            <a:off x="5181600" y="1066800"/>
            <a:ext cx="3886200" cy="5410200"/>
          </a:xfrm>
        </p:spPr>
        <p:txBody>
          <a:bodyPr/>
          <a:lstStyle/>
          <a:p>
            <a:pPr marL="109537" indent="0">
              <a:buFont typeface="Wingdings 3" charset="0"/>
              <a:buNone/>
              <a:defRPr/>
            </a:pPr>
            <a:endParaRPr lang="en-US" dirty="0" smtClean="0">
              <a:latin typeface="Gill Sans MT" pitchFamily="34" charset="0"/>
              <a:ea typeface="+mn-ea"/>
              <a:cs typeface="+mn-cs"/>
            </a:endParaRPr>
          </a:p>
          <a:p>
            <a:pPr>
              <a:buFont typeface="Wingdings 3" pitchFamily="18" charset="2"/>
              <a:buNone/>
              <a:defRPr/>
            </a:pPr>
            <a:endParaRPr lang="en-US" dirty="0" smtClean="0">
              <a:latin typeface="Gill Sans MT" pitchFamily="34" charset="0"/>
              <a:ea typeface="+mn-ea"/>
              <a:cs typeface="+mn-cs"/>
            </a:endParaRPr>
          </a:p>
        </p:txBody>
      </p:sp>
      <p:sp>
        <p:nvSpPr>
          <p:cNvPr id="27652" name="Content Placeholder 7"/>
          <p:cNvSpPr>
            <a:spLocks noGrp="1"/>
          </p:cNvSpPr>
          <p:nvPr>
            <p:ph sz="quarter" idx="4"/>
          </p:nvPr>
        </p:nvSpPr>
        <p:spPr>
          <a:xfrm>
            <a:off x="228600" y="1219200"/>
            <a:ext cx="8534400" cy="4849812"/>
          </a:xfrm>
          <a:ln>
            <a:prstDash val="solid"/>
          </a:ln>
        </p:spPr>
        <p:txBody>
          <a:bodyPr/>
          <a:lstStyle/>
          <a:p>
            <a:pPr marL="342900" indent="-342900">
              <a:spcBef>
                <a:spcPct val="0"/>
              </a:spcBef>
              <a:buFont typeface="Wingdings" pitchFamily="2" charset="2"/>
              <a:buChar char="Ø"/>
            </a:pPr>
            <a:r>
              <a:rPr lang="en-US" sz="2000" dirty="0" smtClean="0">
                <a:latin typeface="Arial" charset="0"/>
                <a:ea typeface="ＭＳ Ｐゴシック" pitchFamily="34" charset="-128"/>
                <a:cs typeface="Arial" charset="0"/>
              </a:rPr>
              <a:t>Students who </a:t>
            </a:r>
            <a:r>
              <a:rPr lang="en-US" sz="2000" b="1" dirty="0" smtClean="0">
                <a:latin typeface="Arial" charset="0"/>
                <a:ea typeface="ＭＳ Ｐゴシック" pitchFamily="34" charset="-128"/>
                <a:cs typeface="Arial" charset="0"/>
              </a:rPr>
              <a:t>currently</a:t>
            </a:r>
            <a:r>
              <a:rPr lang="en-US" sz="2000" dirty="0" smtClean="0">
                <a:latin typeface="Arial" charset="0"/>
                <a:ea typeface="ＭＳ Ｐゴシック" pitchFamily="34" charset="-128"/>
                <a:cs typeface="Arial" charset="0"/>
              </a:rPr>
              <a:t> attend a SDUHSD school must </a:t>
            </a:r>
          </a:p>
          <a:p>
            <a:pPr marL="0" indent="0">
              <a:spcBef>
                <a:spcPct val="0"/>
              </a:spcBef>
              <a:buFont typeface="Wingdings 3" pitchFamily="18" charset="2"/>
              <a:buNone/>
            </a:pPr>
            <a:endParaRPr lang="en-US" sz="2000" dirty="0" smtClean="0">
              <a:latin typeface="Arial" charset="0"/>
              <a:ea typeface="ＭＳ Ｐゴシック" pitchFamily="34" charset="-128"/>
              <a:cs typeface="Arial" charset="0"/>
            </a:endParaRPr>
          </a:p>
          <a:p>
            <a:pPr marL="712788" lvl="1" indent="-457200">
              <a:spcBef>
                <a:spcPct val="0"/>
              </a:spcBef>
              <a:buFont typeface="Verdana" pitchFamily="34" charset="0"/>
              <a:buAutoNum type="arabicPeriod"/>
            </a:pPr>
            <a:r>
              <a:rPr lang="en-US" dirty="0">
                <a:latin typeface="Arial" charset="0"/>
                <a:ea typeface="ＭＳ Ｐゴシック" pitchFamily="34" charset="-128"/>
                <a:cs typeface="Arial" charset="0"/>
              </a:rPr>
              <a:t>C</a:t>
            </a:r>
            <a:r>
              <a:rPr lang="en-US" dirty="0" smtClean="0">
                <a:latin typeface="Arial" charset="0"/>
                <a:ea typeface="ＭＳ Ｐゴシック" pitchFamily="34" charset="-128"/>
                <a:cs typeface="Arial" charset="0"/>
              </a:rPr>
              <a:t>omplete the paper </a:t>
            </a:r>
            <a:r>
              <a:rPr lang="en-US" i="1" dirty="0" smtClean="0">
                <a:latin typeface="Arial" charset="0"/>
                <a:ea typeface="ＭＳ Ｐゴシック" pitchFamily="34" charset="-128"/>
                <a:cs typeface="Arial" charset="0"/>
              </a:rPr>
              <a:t>Course Selection Contract</a:t>
            </a:r>
            <a:r>
              <a:rPr lang="en-US" dirty="0" smtClean="0">
                <a:latin typeface="Arial" charset="0"/>
                <a:ea typeface="ＭＳ Ｐゴシック" pitchFamily="34" charset="-128"/>
                <a:cs typeface="Arial" charset="0"/>
              </a:rPr>
              <a:t>   </a:t>
            </a:r>
            <a:r>
              <a:rPr lang="en-US" u="sng" dirty="0" smtClean="0">
                <a:latin typeface="Arial" charset="0"/>
                <a:ea typeface="ＭＳ Ｐゴシック" pitchFamily="34" charset="-128"/>
                <a:cs typeface="Arial" charset="0"/>
              </a:rPr>
              <a:t>and</a:t>
            </a:r>
            <a:r>
              <a:rPr lang="en-US" dirty="0" smtClean="0">
                <a:latin typeface="Arial" charset="0"/>
                <a:ea typeface="ＭＳ Ｐゴシック" pitchFamily="34" charset="-128"/>
                <a:cs typeface="Arial" charset="0"/>
              </a:rPr>
              <a:t> </a:t>
            </a:r>
          </a:p>
          <a:p>
            <a:pPr marL="712788" lvl="1" indent="-457200">
              <a:spcBef>
                <a:spcPct val="0"/>
              </a:spcBef>
              <a:buFont typeface="Verdana" pitchFamily="34" charset="0"/>
              <a:buAutoNum type="arabicPeriod"/>
            </a:pPr>
            <a:r>
              <a:rPr lang="en-US" dirty="0">
                <a:latin typeface="Arial" charset="0"/>
                <a:ea typeface="ＭＳ Ｐゴシック" pitchFamily="34" charset="-128"/>
                <a:cs typeface="Arial" charset="0"/>
              </a:rPr>
              <a:t>S</a:t>
            </a:r>
            <a:r>
              <a:rPr lang="en-US" dirty="0" smtClean="0">
                <a:latin typeface="Arial" charset="0"/>
                <a:ea typeface="ＭＳ Ｐゴシック" pitchFamily="34" charset="-128"/>
                <a:cs typeface="Arial" charset="0"/>
              </a:rPr>
              <a:t>elect courses </a:t>
            </a:r>
            <a:r>
              <a:rPr lang="en-US" b="1" dirty="0" smtClean="0">
                <a:latin typeface="Arial" charset="0"/>
                <a:ea typeface="ＭＳ Ｐゴシック" pitchFamily="34" charset="-128"/>
                <a:cs typeface="Arial" charset="0"/>
              </a:rPr>
              <a:t>online via the Aeries Parent Portal</a:t>
            </a:r>
            <a:endParaRPr lang="en-US" dirty="0" smtClean="0">
              <a:latin typeface="Arial" charset="0"/>
              <a:ea typeface="ＭＳ Ｐゴシック" pitchFamily="34" charset="-128"/>
              <a:cs typeface="Arial" charset="0"/>
            </a:endParaRPr>
          </a:p>
          <a:p>
            <a:pPr marL="0" indent="0">
              <a:spcBef>
                <a:spcPct val="0"/>
              </a:spcBef>
              <a:buFont typeface="Wingdings 3" pitchFamily="18" charset="2"/>
              <a:buNone/>
            </a:pPr>
            <a:endParaRPr lang="en-US" sz="2000" dirty="0" smtClean="0">
              <a:latin typeface="Arial" charset="0"/>
              <a:ea typeface="ＭＳ Ｐゴシック" pitchFamily="34" charset="-128"/>
              <a:cs typeface="Arial" charset="0"/>
            </a:endParaRPr>
          </a:p>
          <a:p>
            <a:pPr marL="342900" indent="-342900">
              <a:spcBef>
                <a:spcPct val="0"/>
              </a:spcBef>
              <a:buFont typeface="Wingdings" pitchFamily="2" charset="2"/>
              <a:buChar char="Ø"/>
            </a:pPr>
            <a:r>
              <a:rPr lang="en-US" sz="2000" dirty="0" smtClean="0">
                <a:latin typeface="Arial" charset="0"/>
                <a:ea typeface="ＭＳ Ｐゴシック" pitchFamily="34" charset="-128"/>
                <a:cs typeface="Arial" charset="0"/>
              </a:rPr>
              <a:t>If you do not have access to your Aeries account, contact your </a:t>
            </a:r>
            <a:r>
              <a:rPr lang="en-US" sz="2000" b="1" dirty="0" smtClean="0">
                <a:latin typeface="Arial" charset="0"/>
                <a:ea typeface="ＭＳ Ｐゴシック" pitchFamily="34" charset="-128"/>
                <a:cs typeface="Arial" charset="0"/>
              </a:rPr>
              <a:t>current </a:t>
            </a:r>
            <a:r>
              <a:rPr lang="en-US" sz="2000" dirty="0" smtClean="0">
                <a:latin typeface="Arial" charset="0"/>
                <a:ea typeface="ＭＳ Ｐゴシック" pitchFamily="34" charset="-128"/>
                <a:cs typeface="Arial" charset="0"/>
              </a:rPr>
              <a:t>school</a:t>
            </a:r>
            <a:r>
              <a:rPr lang="en-US" sz="2000" dirty="0" smtClean="0">
                <a:solidFill>
                  <a:srgbClr val="FFFF00"/>
                </a:solidFill>
                <a:latin typeface="Arial" charset="0"/>
                <a:ea typeface="ＭＳ Ｐゴシック" pitchFamily="34" charset="-128"/>
                <a:cs typeface="Arial" charset="0"/>
              </a:rPr>
              <a:t> </a:t>
            </a:r>
            <a:r>
              <a:rPr lang="en-US" sz="2000" dirty="0" smtClean="0">
                <a:latin typeface="Arial" charset="0"/>
                <a:ea typeface="ＭＳ Ｐゴシック" pitchFamily="34" charset="-128"/>
                <a:cs typeface="Arial" charset="0"/>
              </a:rPr>
              <a:t>to acquire access.</a:t>
            </a:r>
          </a:p>
          <a:p>
            <a:pPr marL="0" indent="0">
              <a:spcBef>
                <a:spcPct val="0"/>
              </a:spcBef>
              <a:buFont typeface="Wingdings" pitchFamily="2" charset="2"/>
              <a:buChar char="§"/>
            </a:pPr>
            <a:endParaRPr lang="en-US" sz="2000" dirty="0" smtClean="0">
              <a:latin typeface="Arial" charset="0"/>
              <a:ea typeface="ＭＳ Ｐゴシック" pitchFamily="34" charset="-128"/>
              <a:cs typeface="Arial" charset="0"/>
            </a:endParaRPr>
          </a:p>
          <a:p>
            <a:pPr marL="342900" indent="-342900">
              <a:spcBef>
                <a:spcPct val="0"/>
              </a:spcBef>
              <a:buFont typeface="Wingdings" pitchFamily="2" charset="2"/>
              <a:buChar char="Ø"/>
            </a:pPr>
            <a:r>
              <a:rPr lang="en-US" sz="2000" dirty="0" smtClean="0">
                <a:solidFill>
                  <a:srgbClr val="C00000"/>
                </a:solidFill>
                <a:latin typeface="Arial" charset="0"/>
                <a:ea typeface="ＭＳ Ｐゴシック" pitchFamily="34" charset="-128"/>
                <a:cs typeface="Arial" charset="0"/>
              </a:rPr>
              <a:t>The Aeries online course selection window will open Wednesday, 4/5  and close Friday, 4/28 at 3:00 pm.</a:t>
            </a:r>
          </a:p>
          <a:p>
            <a:pPr marL="0" indent="0">
              <a:spcBef>
                <a:spcPct val="0"/>
              </a:spcBef>
              <a:buFont typeface="Wingdings" pitchFamily="2" charset="2"/>
              <a:buChar char="§"/>
            </a:pPr>
            <a:endParaRPr lang="en-US" sz="2000" dirty="0" smtClean="0">
              <a:solidFill>
                <a:srgbClr val="C00000"/>
              </a:solidFill>
              <a:latin typeface="Arial" charset="0"/>
              <a:ea typeface="ＭＳ Ｐゴシック" pitchFamily="34" charset="-128"/>
              <a:cs typeface="Arial" charset="0"/>
            </a:endParaRPr>
          </a:p>
          <a:p>
            <a:pPr marL="342900" indent="-342900">
              <a:spcBef>
                <a:spcPct val="0"/>
              </a:spcBef>
              <a:buFont typeface="Wingdings" pitchFamily="2" charset="2"/>
              <a:buChar char="Ø"/>
            </a:pPr>
            <a:r>
              <a:rPr lang="en-US" sz="2000" dirty="0" smtClean="0">
                <a:solidFill>
                  <a:srgbClr val="C00000"/>
                </a:solidFill>
                <a:latin typeface="Arial" charset="0"/>
                <a:ea typeface="ＭＳ Ｐゴシック" pitchFamily="34" charset="-128"/>
                <a:cs typeface="Arial" charset="0"/>
              </a:rPr>
              <a:t>If, for any reason, you do not enroll by April 28, 2017, you will forfeit your spot at CCA and you will be enrolled at your boundary high school.  </a:t>
            </a:r>
          </a:p>
          <a:p>
            <a:pPr marL="0" indent="0">
              <a:spcBef>
                <a:spcPct val="0"/>
              </a:spcBef>
              <a:buFont typeface="Wingdings" pitchFamily="2" charset="2"/>
              <a:buChar char="§"/>
            </a:pPr>
            <a:endParaRPr lang="en-US" sz="2000" dirty="0" smtClean="0">
              <a:solidFill>
                <a:srgbClr val="C00000"/>
              </a:solidFill>
              <a:latin typeface="Arial" charset="0"/>
              <a:ea typeface="ＭＳ Ｐゴシック" pitchFamily="34" charset="-128"/>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7"/>
          <p:cNvSpPr>
            <a:spLocks noGrp="1"/>
          </p:cNvSpPr>
          <p:nvPr>
            <p:ph idx="1"/>
          </p:nvPr>
        </p:nvSpPr>
        <p:spPr>
          <a:xfrm>
            <a:off x="152400" y="1143000"/>
            <a:ext cx="8839200" cy="5181600"/>
          </a:xfrm>
        </p:spPr>
        <p:txBody>
          <a:bodyPr/>
          <a:lstStyle/>
          <a:p>
            <a:pPr marL="514350" indent="-514350">
              <a:buFont typeface="Wingdings 3" pitchFamily="18" charset="2"/>
              <a:buNone/>
            </a:pPr>
            <a:r>
              <a:rPr lang="en-US" sz="1800" dirty="0" smtClean="0">
                <a:latin typeface="Arial" charset="0"/>
                <a:ea typeface="ＭＳ Ｐゴシック" pitchFamily="34" charset="-128"/>
                <a:cs typeface="Arial" charset="0"/>
              </a:rPr>
              <a:t>  </a:t>
            </a:r>
          </a:p>
        </p:txBody>
      </p:sp>
      <p:sp>
        <p:nvSpPr>
          <p:cNvPr id="5" name="Title 5"/>
          <p:cNvSpPr txBox="1">
            <a:spLocks noGrp="1"/>
          </p:cNvSpPr>
          <p:nvPr>
            <p:ph type="title"/>
          </p:nvPr>
        </p:nvSpPr>
        <p:spPr>
          <a:xfrm>
            <a:off x="76200" y="152400"/>
            <a:ext cx="9032875" cy="914400"/>
          </a:xfrm>
        </p:spPr>
        <p:style>
          <a:lnRef idx="1">
            <a:schemeClr val="accent1"/>
          </a:lnRef>
          <a:fillRef idx="3">
            <a:schemeClr val="accent1"/>
          </a:fillRef>
          <a:effectRef idx="2">
            <a:schemeClr val="accent1"/>
          </a:effectRef>
          <a:fontRef idx="minor">
            <a:schemeClr val="lt1"/>
          </a:fontRef>
        </p:style>
        <p:txBody>
          <a:bodyPr>
            <a:noAutofit/>
          </a:bodyPr>
          <a:lstStyle/>
          <a:p>
            <a:pPr algn="ctr" fontAlgn="auto">
              <a:spcAft>
                <a:spcPts val="0"/>
              </a:spcAft>
              <a:defRPr/>
            </a:pPr>
            <a:r>
              <a:rPr lang="en-US" sz="3600" dirty="0" smtClean="0">
                <a:solidFill>
                  <a:schemeClr val="bg1"/>
                </a:solidFill>
                <a:effectLst>
                  <a:outerShdw blurRad="38100" dist="38100" dir="2700000" algn="tl">
                    <a:srgbClr val="000000">
                      <a:alpha val="43137"/>
                    </a:srgbClr>
                  </a:outerShdw>
                </a:effectLst>
                <a:latin typeface="Gill Sans MT" pitchFamily="34" charset="0"/>
                <a:cs typeface="Lucida Sans Unicode" pitchFamily="34" charset="0"/>
              </a:rPr>
              <a:t>Online Course Selection Instructions</a:t>
            </a:r>
            <a:endParaRPr lang="en-US" sz="3200" i="1"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
        <p:nvSpPr>
          <p:cNvPr id="6" name="Rounded Rectangle 5"/>
          <p:cNvSpPr/>
          <p:nvPr/>
        </p:nvSpPr>
        <p:spPr>
          <a:xfrm>
            <a:off x="152400" y="1295400"/>
            <a:ext cx="8763000" cy="4191000"/>
          </a:xfrm>
          <a:prstGeom prst="round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0" hangingPunct="0">
              <a:spcBef>
                <a:spcPts val="0"/>
              </a:spcBef>
              <a:spcAft>
                <a:spcPts val="1200"/>
              </a:spcAft>
              <a:buSzPct val="100000"/>
              <a:buFont typeface="Wingdings" pitchFamily="2" charset="2"/>
              <a:buChar char="Ø"/>
              <a:defRPr/>
            </a:pPr>
            <a:r>
              <a:rPr lang="en-US" sz="3200" dirty="0">
                <a:solidFill>
                  <a:schemeClr val="bg1"/>
                </a:solidFill>
                <a:latin typeface="Arial" charset="0"/>
                <a:cs typeface="Arial" charset="0"/>
              </a:rPr>
              <a:t>Log-in to the </a:t>
            </a:r>
            <a:r>
              <a:rPr lang="en-US" sz="3200" dirty="0">
                <a:solidFill>
                  <a:schemeClr val="bg1"/>
                </a:solidFill>
                <a:latin typeface="Arial" charset="0"/>
                <a:cs typeface="Arial" charset="0"/>
                <a:hlinkClick r:id="rId2"/>
              </a:rPr>
              <a:t>Parent/ Guardian Aeries Account</a:t>
            </a:r>
            <a:r>
              <a:rPr lang="en-US" sz="3200" dirty="0">
                <a:solidFill>
                  <a:schemeClr val="bg1"/>
                </a:solidFill>
                <a:latin typeface="Arial" charset="0"/>
                <a:cs typeface="Arial" charset="0"/>
              </a:rPr>
              <a:t>.</a:t>
            </a:r>
          </a:p>
          <a:p>
            <a:pPr marL="285750" indent="-285750" eaLnBrk="0" hangingPunct="0">
              <a:spcBef>
                <a:spcPts val="0"/>
              </a:spcBef>
              <a:spcAft>
                <a:spcPts val="1200"/>
              </a:spcAft>
              <a:buSzPct val="100000"/>
              <a:buFont typeface="Wingdings" pitchFamily="2" charset="2"/>
              <a:buChar char="Ø"/>
              <a:defRPr/>
            </a:pPr>
            <a:r>
              <a:rPr lang="en-US" sz="3200" dirty="0">
                <a:solidFill>
                  <a:schemeClr val="bg1"/>
                </a:solidFill>
                <a:latin typeface="Arial" charset="0"/>
                <a:cs typeface="Arial" charset="0"/>
              </a:rPr>
              <a:t>Use your completed </a:t>
            </a:r>
            <a:r>
              <a:rPr lang="en-US" sz="3200" i="1" dirty="0">
                <a:solidFill>
                  <a:schemeClr val="bg1"/>
                </a:solidFill>
                <a:latin typeface="Arial" charset="0"/>
                <a:cs typeface="Arial" charset="0"/>
              </a:rPr>
              <a:t>Course Selection Contract </a:t>
            </a:r>
            <a:r>
              <a:rPr lang="en-US" sz="3200" dirty="0">
                <a:solidFill>
                  <a:schemeClr val="bg1"/>
                </a:solidFill>
                <a:latin typeface="Arial" charset="0"/>
                <a:cs typeface="Arial" charset="0"/>
              </a:rPr>
              <a:t>as a guide to ensure the same courses are selected online.</a:t>
            </a:r>
          </a:p>
          <a:p>
            <a:pPr marL="285750" indent="-285750" eaLnBrk="0" hangingPunct="0">
              <a:spcBef>
                <a:spcPts val="400"/>
              </a:spcBef>
              <a:spcAft>
                <a:spcPts val="1200"/>
              </a:spcAft>
              <a:buSzPct val="100000"/>
              <a:buFont typeface="Wingdings" pitchFamily="2" charset="2"/>
              <a:buChar char="Ø"/>
              <a:defRPr/>
            </a:pPr>
            <a:r>
              <a:rPr lang="en-US" sz="3200" dirty="0">
                <a:solidFill>
                  <a:schemeClr val="bg1"/>
                </a:solidFill>
                <a:latin typeface="Arial" charset="0"/>
                <a:cs typeface="Arial" charset="0"/>
              </a:rPr>
              <a:t>Use the following slides to help with the online course submission. </a:t>
            </a:r>
            <a:endParaRPr lang="en-US" sz="32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rot="19511648">
            <a:off x="193675" y="3086100"/>
            <a:ext cx="6778625" cy="1055688"/>
          </a:xfrm>
          <a:prstGeom prst="rightArrow">
            <a:avLst>
              <a:gd name="adj1" fmla="val 57956"/>
              <a:gd name="adj2" fmla="val 50000"/>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b="1" cap="all" dirty="0">
                <a:latin typeface="Arial" pitchFamily="34" charset="0"/>
                <a:cs typeface="Arial" pitchFamily="34" charset="0"/>
              </a:rPr>
              <a:t>Select  STUDENT NAME AND INACTIVE </a:t>
            </a:r>
            <a:r>
              <a:rPr lang="en-US" b="1" cap="all" dirty="0" err="1">
                <a:latin typeface="Arial" pitchFamily="34" charset="0"/>
                <a:cs typeface="Arial" pitchFamily="34" charset="0"/>
              </a:rPr>
              <a:t>cca</a:t>
            </a:r>
            <a:r>
              <a:rPr lang="en-US" b="1" cap="all" dirty="0">
                <a:latin typeface="Arial" pitchFamily="34" charset="0"/>
                <a:cs typeface="Arial" pitchFamily="34" charset="0"/>
              </a:rPr>
              <a:t> RECORD</a:t>
            </a:r>
          </a:p>
        </p:txBody>
      </p:sp>
      <p:sp>
        <p:nvSpPr>
          <p:cNvPr id="29701" name="TextBox 2"/>
          <p:cNvSpPr txBox="1">
            <a:spLocks noChangeArrowheads="1"/>
          </p:cNvSpPr>
          <p:nvPr/>
        </p:nvSpPr>
        <p:spPr bwMode="auto">
          <a:xfrm>
            <a:off x="7772400" y="1524000"/>
            <a:ext cx="1371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800" b="1">
                <a:solidFill>
                  <a:schemeClr val="bg1"/>
                </a:solidFill>
              </a:rPr>
              <a:t>Canyon Crest Academy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8838"/>
            <a:ext cx="9128125" cy="599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ChangeArrowheads="1"/>
          </p:cNvSpPr>
          <p:nvPr/>
        </p:nvSpPr>
        <p:spPr bwMode="auto">
          <a:xfrm>
            <a:off x="152400" y="4851400"/>
            <a:ext cx="899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0" hangingPunct="0"/>
            <a:endParaRPr lang="en-US"/>
          </a:p>
        </p:txBody>
      </p:sp>
      <p:sp>
        <p:nvSpPr>
          <p:cNvPr id="11" name="Left Arrow 10"/>
          <p:cNvSpPr/>
          <p:nvPr/>
        </p:nvSpPr>
        <p:spPr>
          <a:xfrm>
            <a:off x="2362200" y="3200400"/>
            <a:ext cx="3733800" cy="533400"/>
          </a:xfrm>
          <a:prstGeom prst="leftArrow">
            <a:avLst>
              <a:gd name="adj1" fmla="val 53007"/>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latin typeface="Arial Narrow" pitchFamily="34" charset="0"/>
                <a:ea typeface="ＭＳ Ｐゴシック" pitchFamily="34" charset="-128"/>
                <a:cs typeface="Arial" pitchFamily="34" charset="0"/>
              </a:rPr>
              <a:t>2. Select </a:t>
            </a:r>
            <a:r>
              <a:rPr lang="ja-JP" altLang="en-US" sz="1700" b="1" dirty="0">
                <a:solidFill>
                  <a:srgbClr val="FFFFFF"/>
                </a:solidFill>
                <a:latin typeface="Arial Narrow" pitchFamily="34" charset="0"/>
                <a:ea typeface="ＭＳ Ｐゴシック" pitchFamily="34" charset="-128"/>
                <a:cs typeface="Arial" pitchFamily="34" charset="0"/>
              </a:rPr>
              <a:t>“</a:t>
            </a:r>
            <a:r>
              <a:rPr lang="en-US" altLang="ja-JP" sz="1700" b="1" dirty="0">
                <a:solidFill>
                  <a:srgbClr val="FFFFFF"/>
                </a:solidFill>
                <a:latin typeface="Arial Narrow" pitchFamily="34" charset="0"/>
                <a:ea typeface="ＭＳ Ｐゴシック" pitchFamily="34" charset="-128"/>
                <a:cs typeface="Arial" pitchFamily="34" charset="0"/>
              </a:rPr>
              <a:t>Course Requests Entry</a:t>
            </a:r>
            <a:r>
              <a:rPr lang="ja-JP" altLang="en-US" sz="1700" b="1" dirty="0">
                <a:solidFill>
                  <a:srgbClr val="FFFFFF"/>
                </a:solidFill>
                <a:ea typeface="ＭＳ Ｐゴシック" pitchFamily="34" charset="-128"/>
                <a:cs typeface="Arial" pitchFamily="34" charset="0"/>
              </a:rPr>
              <a:t>”</a:t>
            </a:r>
            <a:endParaRPr lang="en-US" sz="1700" b="1" dirty="0">
              <a:solidFill>
                <a:srgbClr val="FFFFFF"/>
              </a:solidFill>
              <a:ea typeface="ＭＳ Ｐゴシック" pitchFamily="34" charset="-128"/>
              <a:cs typeface="Arial" pitchFamily="34" charset="0"/>
            </a:endParaRPr>
          </a:p>
        </p:txBody>
      </p:sp>
      <p:sp>
        <p:nvSpPr>
          <p:cNvPr id="12" name="Left Arrow 11"/>
          <p:cNvSpPr/>
          <p:nvPr/>
        </p:nvSpPr>
        <p:spPr>
          <a:xfrm>
            <a:off x="1876425" y="2093913"/>
            <a:ext cx="3276600" cy="48577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b="1" dirty="0">
                <a:solidFill>
                  <a:srgbClr val="FFFFFF"/>
                </a:solidFill>
                <a:latin typeface="Arial Narrow" pitchFamily="34" charset="0"/>
                <a:ea typeface="ＭＳ Ｐゴシック" pitchFamily="34" charset="-128"/>
                <a:cs typeface="Arial" pitchFamily="34" charset="0"/>
              </a:rPr>
              <a:t>1. Select </a:t>
            </a:r>
            <a:r>
              <a:rPr lang="ja-JP" altLang="en-US" sz="1700" b="1" dirty="0">
                <a:solidFill>
                  <a:srgbClr val="FFFFFF"/>
                </a:solidFill>
                <a:latin typeface="Arial Narrow" pitchFamily="34" charset="0"/>
                <a:ea typeface="ＭＳ Ｐゴシック" pitchFamily="34" charset="-128"/>
                <a:cs typeface="Arial" pitchFamily="34" charset="0"/>
              </a:rPr>
              <a:t>“</a:t>
            </a:r>
            <a:r>
              <a:rPr lang="en-US" altLang="ja-JP" sz="1700" b="1" dirty="0">
                <a:solidFill>
                  <a:srgbClr val="FFFFFF"/>
                </a:solidFill>
                <a:latin typeface="Arial Narrow" pitchFamily="34" charset="0"/>
                <a:ea typeface="ＭＳ Ｐゴシック" pitchFamily="34" charset="-128"/>
                <a:cs typeface="Arial" pitchFamily="34" charset="0"/>
              </a:rPr>
              <a:t>Student Info</a:t>
            </a:r>
            <a:r>
              <a:rPr lang="ja-JP" altLang="en-US" sz="1700" b="1" dirty="0">
                <a:solidFill>
                  <a:srgbClr val="FFFFFF"/>
                </a:solidFill>
                <a:latin typeface="Arial Narrow" pitchFamily="34" charset="0"/>
                <a:ea typeface="ＭＳ Ｐゴシック" pitchFamily="34" charset="-128"/>
                <a:cs typeface="Arial" pitchFamily="34" charset="0"/>
              </a:rPr>
              <a:t>”</a:t>
            </a:r>
            <a:endParaRPr lang="en-US" sz="1700" b="1" dirty="0">
              <a:solidFill>
                <a:srgbClr val="FFFFFF"/>
              </a:solidFill>
              <a:latin typeface="Arial Narrow" pitchFamily="34" charset="0"/>
              <a:ea typeface="ＭＳ Ｐゴシック" pitchFamily="34" charset="-128"/>
              <a:cs typeface="Arial" pitchFamily="34" charset="0"/>
            </a:endParaRPr>
          </a:p>
        </p:txBody>
      </p:sp>
      <p:sp>
        <p:nvSpPr>
          <p:cNvPr id="13" name="Rectangle 12"/>
          <p:cNvSpPr/>
          <p:nvPr/>
        </p:nvSpPr>
        <p:spPr>
          <a:xfrm>
            <a:off x="152400" y="76200"/>
            <a:ext cx="8763000"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Gill Sans MT" pitchFamily="34" charset="0"/>
                <a:cs typeface="Arial" pitchFamily="34" charset="0"/>
              </a:rPr>
              <a:t>Online Registration Instructions</a:t>
            </a:r>
          </a:p>
        </p:txBody>
      </p:sp>
      <p:sp>
        <p:nvSpPr>
          <p:cNvPr id="30730" name="TextBox 1"/>
          <p:cNvSpPr txBox="1">
            <a:spLocks noChangeArrowheads="1"/>
          </p:cNvSpPr>
          <p:nvPr/>
        </p:nvSpPr>
        <p:spPr bwMode="auto">
          <a:xfrm>
            <a:off x="1066800" y="1724025"/>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b="1">
                <a:solidFill>
                  <a:schemeClr val="bg1"/>
                </a:solidFill>
              </a:rPr>
              <a:t>Oak Crest 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
            <a:ext cx="9144000"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Gill Sans MT" pitchFamily="34" charset="0"/>
                <a:cs typeface="Arial" pitchFamily="34" charset="0"/>
              </a:rPr>
              <a:t>How to Add Courses</a:t>
            </a:r>
          </a:p>
        </p:txBody>
      </p:sp>
      <p:pic>
        <p:nvPicPr>
          <p:cNvPr id="29701" name="Picture 2"/>
          <p:cNvPicPr>
            <a:picLocks noChangeAspect="1" noChangeArrowheads="1"/>
          </p:cNvPicPr>
          <p:nvPr/>
        </p:nvPicPr>
        <p:blipFill>
          <a:blip r:embed="rId2"/>
          <a:srcRect b="22203"/>
          <a:stretch>
            <a:fillRect/>
          </a:stretch>
        </p:blipFill>
        <p:spPr bwMode="auto">
          <a:xfrm>
            <a:off x="0" y="784225"/>
            <a:ext cx="9234488"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Up Arrow 1"/>
          <p:cNvSpPr/>
          <p:nvPr/>
        </p:nvSpPr>
        <p:spPr>
          <a:xfrm>
            <a:off x="4114800" y="3810000"/>
            <a:ext cx="1981200" cy="2895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rial" pitchFamily="34" charset="0"/>
                <a:cs typeface="Arial" pitchFamily="34" charset="0"/>
              </a:rPr>
              <a:t>Enter course number in the search box</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199" y="52558"/>
            <a:ext cx="8874125"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Gill Sans MT" pitchFamily="34" charset="0"/>
                <a:cs typeface="Arial" pitchFamily="34" charset="0"/>
              </a:rPr>
              <a:t>Select Alternate Courses</a:t>
            </a:r>
          </a:p>
        </p:txBody>
      </p:sp>
      <p:pic>
        <p:nvPicPr>
          <p:cNvPr id="30725" name="Picture 6"/>
          <p:cNvPicPr>
            <a:picLocks noChangeAspect="1" noChangeArrowheads="1"/>
          </p:cNvPicPr>
          <p:nvPr/>
        </p:nvPicPr>
        <p:blipFill>
          <a:blip r:embed="rId2"/>
          <a:srcRect b="22159"/>
          <a:stretch>
            <a:fillRect/>
          </a:stretch>
        </p:blipFill>
        <p:spPr bwMode="auto">
          <a:xfrm>
            <a:off x="76200" y="776288"/>
            <a:ext cx="88741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Left Arrow 5"/>
          <p:cNvSpPr/>
          <p:nvPr/>
        </p:nvSpPr>
        <p:spPr>
          <a:xfrm>
            <a:off x="4419600" y="4114800"/>
            <a:ext cx="4419600" cy="12192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a:solidFill>
                  <a:srgbClr val="FFFFFF"/>
                </a:solidFill>
                <a:latin typeface="Arial Narrow" pitchFamily="34" charset="0"/>
                <a:ea typeface="ＭＳ Ｐゴシック" pitchFamily="34" charset="-128"/>
                <a:cs typeface="Arial" pitchFamily="34" charset="0"/>
              </a:rPr>
              <a:t>4. Click </a:t>
            </a:r>
            <a:r>
              <a:rPr lang="ja-JP" altLang="en-US" sz="1600" b="1">
                <a:solidFill>
                  <a:srgbClr val="FFFFFF"/>
                </a:solidFill>
                <a:latin typeface="Arial Narrow" pitchFamily="34" charset="0"/>
                <a:ea typeface="ＭＳ Ｐゴシック" pitchFamily="34" charset="-128"/>
                <a:cs typeface="Arial" pitchFamily="34" charset="0"/>
              </a:rPr>
              <a:t>“</a:t>
            </a:r>
            <a:r>
              <a:rPr lang="en-US" altLang="ja-JP" sz="1600" b="1">
                <a:solidFill>
                  <a:srgbClr val="FFFFFF"/>
                </a:solidFill>
                <a:latin typeface="Arial Narrow" pitchFamily="34" charset="0"/>
                <a:ea typeface="ＭＳ Ｐゴシック" pitchFamily="34" charset="-128"/>
                <a:cs typeface="Arial" pitchFamily="34" charset="0"/>
              </a:rPr>
              <a:t>Add Alternate</a:t>
            </a:r>
            <a:r>
              <a:rPr lang="ja-JP" altLang="en-US" sz="1600" b="1">
                <a:solidFill>
                  <a:srgbClr val="FFFFFF"/>
                </a:solidFill>
                <a:latin typeface="Arial Narrow" pitchFamily="34" charset="0"/>
                <a:ea typeface="ＭＳ Ｐゴシック" pitchFamily="34" charset="-128"/>
                <a:cs typeface="Arial" pitchFamily="34" charset="0"/>
              </a:rPr>
              <a:t>”</a:t>
            </a:r>
            <a:r>
              <a:rPr lang="en-US" altLang="ja-JP" sz="1600" b="1">
                <a:solidFill>
                  <a:srgbClr val="FFFFFF"/>
                </a:solidFill>
                <a:latin typeface="Arial Narrow" pitchFamily="34" charset="0"/>
                <a:ea typeface="ＭＳ Ｐゴシック" pitchFamily="34" charset="-128"/>
                <a:cs typeface="Arial" pitchFamily="34" charset="0"/>
              </a:rPr>
              <a:t> for </a:t>
            </a:r>
            <a:r>
              <a:rPr lang="en-US" altLang="ja-JP" sz="1600" b="1" u="sng">
                <a:solidFill>
                  <a:srgbClr val="FFFFFF"/>
                </a:solidFill>
                <a:latin typeface="Arial Narrow" pitchFamily="34" charset="0"/>
                <a:ea typeface="ＭＳ Ｐゴシック" pitchFamily="34" charset="-128"/>
                <a:cs typeface="Arial" pitchFamily="34" charset="0"/>
              </a:rPr>
              <a:t>each</a:t>
            </a:r>
            <a:r>
              <a:rPr lang="en-US" altLang="ja-JP" sz="1600" b="1">
                <a:solidFill>
                  <a:srgbClr val="FFFFFF"/>
                </a:solidFill>
                <a:latin typeface="Arial Narrow" pitchFamily="34" charset="0"/>
                <a:ea typeface="ＭＳ Ｐゴシック" pitchFamily="34" charset="-128"/>
                <a:cs typeface="Arial" pitchFamily="34" charset="0"/>
              </a:rPr>
              <a:t> elective course </a:t>
            </a:r>
            <a:r>
              <a:rPr lang="en-US" altLang="ja-JP" sz="1600" b="1">
                <a:solidFill>
                  <a:schemeClr val="bg1"/>
                </a:solidFill>
                <a:latin typeface="Arial Narrow" pitchFamily="34" charset="0"/>
                <a:ea typeface="ＭＳ Ｐゴシック" pitchFamily="34" charset="-128"/>
                <a:cs typeface="Arial" pitchFamily="34" charset="0"/>
              </a:rPr>
              <a:t>(write</a:t>
            </a:r>
            <a:r>
              <a:rPr lang="en-US" altLang="ja-JP" sz="1600" b="1">
                <a:solidFill>
                  <a:schemeClr val="bg1"/>
                </a:solidFill>
                <a:effectLst>
                  <a:outerShdw blurRad="38100" dist="38100" dir="2700000" algn="tl">
                    <a:srgbClr val="000000"/>
                  </a:outerShdw>
                </a:effectLst>
                <a:latin typeface="Arial Narrow" pitchFamily="34" charset="0"/>
                <a:ea typeface="ＭＳ Ｐゴシック" pitchFamily="34" charset="-128"/>
                <a:cs typeface="Arial" pitchFamily="34" charset="0"/>
              </a:rPr>
              <a:t> at least </a:t>
            </a:r>
            <a:r>
              <a:rPr lang="en-US" altLang="ja-JP" sz="1600" b="1" u="sng">
                <a:solidFill>
                  <a:srgbClr val="FFFF00"/>
                </a:solidFill>
                <a:effectLst>
                  <a:outerShdw blurRad="38100" dist="38100" dir="2700000" algn="tl">
                    <a:srgbClr val="000000"/>
                  </a:outerShdw>
                </a:effectLst>
                <a:latin typeface="Arial Narrow" pitchFamily="34" charset="0"/>
                <a:ea typeface="ＭＳ Ｐゴシック" pitchFamily="34" charset="-128"/>
                <a:cs typeface="Arial" pitchFamily="34" charset="0"/>
              </a:rPr>
              <a:t>TWO</a:t>
            </a:r>
            <a:r>
              <a:rPr lang="en-US" altLang="ja-JP" sz="1600" b="1">
                <a:solidFill>
                  <a:schemeClr val="tx1"/>
                </a:solidFill>
                <a:effectLst>
                  <a:outerShdw blurRad="38100" dist="38100" dir="2700000" algn="tl">
                    <a:srgbClr val="FFFFFF"/>
                  </a:outerShdw>
                </a:effectLst>
                <a:latin typeface="Arial Narrow" pitchFamily="34" charset="0"/>
                <a:ea typeface="ＭＳ Ｐゴシック" pitchFamily="34" charset="-128"/>
                <a:cs typeface="Arial" pitchFamily="34" charset="0"/>
              </a:rPr>
              <a:t> </a:t>
            </a:r>
            <a:r>
              <a:rPr lang="en-US" altLang="ja-JP" sz="1600" b="1">
                <a:solidFill>
                  <a:srgbClr val="FFFFFF"/>
                </a:solidFill>
                <a:latin typeface="Arial Narrow" pitchFamily="34" charset="0"/>
                <a:ea typeface="ＭＳ Ｐゴシック" pitchFamily="34" charset="-128"/>
                <a:cs typeface="Arial" pitchFamily="34" charset="0"/>
              </a:rPr>
              <a:t>on the paper contract).</a:t>
            </a:r>
            <a:endParaRPr lang="en-US" sz="1600" b="1">
              <a:solidFill>
                <a:srgbClr val="FFFFFF"/>
              </a:solidFill>
              <a:latin typeface="Arial Narrow" pitchFamily="34" charset="0"/>
              <a:ea typeface="ＭＳ Ｐゴシック" pitchFamily="34" charset="-128"/>
              <a:cs typeface="Arial" pitchFamily="34" charset="0"/>
            </a:endParaRPr>
          </a:p>
        </p:txBody>
      </p:sp>
      <p:sp>
        <p:nvSpPr>
          <p:cNvPr id="12" name="Right Arrow 11"/>
          <p:cNvSpPr/>
          <p:nvPr/>
        </p:nvSpPr>
        <p:spPr>
          <a:xfrm rot="970853">
            <a:off x="95250" y="3836988"/>
            <a:ext cx="1460500" cy="119856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latin typeface="Arial Narrow" pitchFamily="34" charset="0"/>
              </a:rPr>
              <a:t>If you need to delete a course click the red X</a:t>
            </a:r>
          </a:p>
        </p:txBody>
      </p:sp>
      <p:sp>
        <p:nvSpPr>
          <p:cNvPr id="14" name="Rectangle 13"/>
          <p:cNvSpPr/>
          <p:nvPr/>
        </p:nvSpPr>
        <p:spPr>
          <a:xfrm>
            <a:off x="5105400" y="990600"/>
            <a:ext cx="3810000" cy="220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6"/>
          <p:cNvSpPr txBox="1">
            <a:spLocks noChangeArrowheads="1"/>
          </p:cNvSpPr>
          <p:nvPr/>
        </p:nvSpPr>
        <p:spPr bwMode="auto">
          <a:xfrm>
            <a:off x="5181600" y="1066800"/>
            <a:ext cx="365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b="1" dirty="0">
                <a:solidFill>
                  <a:schemeClr val="bg1"/>
                </a:solidFill>
                <a:effectLst>
                  <a:outerShdw blurRad="38100" dist="38100" dir="2700000" algn="tl">
                    <a:srgbClr val="C0C0C0"/>
                  </a:outerShdw>
                </a:effectLst>
                <a:cs typeface="Arial" pitchFamily="34" charset="0"/>
              </a:rPr>
              <a:t>C</a:t>
            </a:r>
            <a:r>
              <a:rPr lang="en-US" b="1" dirty="0" smtClean="0">
                <a:solidFill>
                  <a:schemeClr val="bg1"/>
                </a:solidFill>
                <a:effectLst>
                  <a:outerShdw blurRad="38100" dist="38100" dir="2700000" algn="tl">
                    <a:srgbClr val="C0C0C0"/>
                  </a:outerShdw>
                </a:effectLst>
                <a:cs typeface="Arial" pitchFamily="34" charset="0"/>
              </a:rPr>
              <a:t>hoose a total of 8 courses. </a:t>
            </a:r>
          </a:p>
          <a:p>
            <a:pPr eaLnBrk="1" hangingPunct="1">
              <a:buFont typeface="Arial" pitchFamily="34" charset="0"/>
              <a:buChar char="•"/>
              <a:defRPr/>
            </a:pPr>
            <a:r>
              <a:rPr lang="en-US" sz="1800" dirty="0" smtClean="0">
                <a:solidFill>
                  <a:schemeClr val="bg1"/>
                </a:solidFill>
                <a:cs typeface="Arial" pitchFamily="34" charset="0"/>
              </a:rPr>
              <a:t> </a:t>
            </a:r>
            <a:r>
              <a:rPr lang="en-US" sz="1800" b="1" dirty="0" smtClean="0">
                <a:solidFill>
                  <a:schemeClr val="bg1"/>
                </a:solidFill>
                <a:cs typeface="Arial" pitchFamily="34" charset="0"/>
              </a:rPr>
              <a:t>4 courses for the </a:t>
            </a:r>
            <a:r>
              <a:rPr lang="en-US" sz="1800" b="1" dirty="0" smtClean="0">
                <a:solidFill>
                  <a:schemeClr val="bg1"/>
                </a:solidFill>
                <a:effectLst>
                  <a:outerShdw blurRad="38100" dist="38100" dir="2700000" algn="tl">
                    <a:srgbClr val="C0C0C0"/>
                  </a:outerShdw>
                </a:effectLst>
                <a:cs typeface="Arial" pitchFamily="34" charset="0"/>
              </a:rPr>
              <a:t>Fall term  </a:t>
            </a:r>
            <a:r>
              <a:rPr lang="en-US" sz="1800" b="1" dirty="0" smtClean="0">
                <a:solidFill>
                  <a:schemeClr val="bg1"/>
                </a:solidFill>
                <a:cs typeface="Arial" pitchFamily="34" charset="0"/>
              </a:rPr>
              <a:t>(course number </a:t>
            </a:r>
            <a:r>
              <a:rPr lang="en-US" sz="1800" b="1" i="1" dirty="0" smtClean="0">
                <a:solidFill>
                  <a:schemeClr val="bg1"/>
                </a:solidFill>
                <a:effectLst>
                  <a:outerShdw blurRad="38100" dist="38100" dir="2700000" algn="tl">
                    <a:srgbClr val="C0C0C0"/>
                  </a:outerShdw>
                </a:effectLst>
                <a:cs typeface="Arial" pitchFamily="34" charset="0"/>
              </a:rPr>
              <a:t>without</a:t>
            </a:r>
            <a:r>
              <a:rPr lang="en-US" sz="1800" b="1" dirty="0" smtClean="0">
                <a:solidFill>
                  <a:schemeClr val="bg1"/>
                </a:solidFill>
                <a:effectLst>
                  <a:outerShdw blurRad="38100" dist="38100" dir="2700000" algn="tl">
                    <a:srgbClr val="C0C0C0"/>
                  </a:outerShdw>
                </a:effectLst>
                <a:cs typeface="Arial" pitchFamily="34" charset="0"/>
              </a:rPr>
              <a:t> an </a:t>
            </a:r>
            <a:r>
              <a:rPr lang="ja-JP" altLang="en-US" sz="1800" b="1" dirty="0" smtClean="0">
                <a:solidFill>
                  <a:schemeClr val="bg1"/>
                </a:solidFill>
                <a:effectLst>
                  <a:outerShdw blurRad="38100" dist="38100" dir="2700000" algn="tl">
                    <a:srgbClr val="C0C0C0"/>
                  </a:outerShdw>
                </a:effectLst>
                <a:cs typeface="Arial" pitchFamily="34" charset="0"/>
              </a:rPr>
              <a:t>“</a:t>
            </a:r>
            <a:r>
              <a:rPr lang="en-US" altLang="ja-JP" sz="1800" b="1" dirty="0" smtClean="0">
                <a:solidFill>
                  <a:schemeClr val="bg1"/>
                </a:solidFill>
                <a:effectLst>
                  <a:outerShdw blurRad="38100" dist="38100" dir="2700000" algn="tl">
                    <a:srgbClr val="C0C0C0"/>
                  </a:outerShdw>
                </a:effectLst>
                <a:cs typeface="Arial" pitchFamily="34" charset="0"/>
              </a:rPr>
              <a:t>S</a:t>
            </a:r>
            <a:r>
              <a:rPr lang="ja-JP" altLang="en-US" sz="1800" b="1" dirty="0" smtClean="0">
                <a:solidFill>
                  <a:schemeClr val="bg1"/>
                </a:solidFill>
                <a:effectLst>
                  <a:outerShdw blurRad="38100" dist="38100" dir="2700000" algn="tl">
                    <a:srgbClr val="C0C0C0"/>
                  </a:outerShdw>
                </a:effectLst>
                <a:cs typeface="Arial" pitchFamily="34" charset="0"/>
              </a:rPr>
              <a:t>”</a:t>
            </a:r>
            <a:r>
              <a:rPr lang="en-US" altLang="ja-JP" sz="1800" b="1" dirty="0" smtClean="0">
                <a:solidFill>
                  <a:schemeClr val="bg1"/>
                </a:solidFill>
                <a:effectLst>
                  <a:outerShdw blurRad="38100" dist="38100" dir="2700000" algn="tl">
                    <a:srgbClr val="C0C0C0"/>
                  </a:outerShdw>
                </a:effectLst>
                <a:cs typeface="Arial" pitchFamily="34" charset="0"/>
              </a:rPr>
              <a:t>) </a:t>
            </a:r>
          </a:p>
          <a:p>
            <a:pPr eaLnBrk="1" hangingPunct="1">
              <a:buFont typeface="Arial" pitchFamily="34" charset="0"/>
              <a:buChar char="•"/>
              <a:defRPr/>
            </a:pPr>
            <a:r>
              <a:rPr lang="en-US" sz="1800" dirty="0" smtClean="0">
                <a:solidFill>
                  <a:schemeClr val="bg1"/>
                </a:solidFill>
                <a:cs typeface="Arial" pitchFamily="34" charset="0"/>
              </a:rPr>
              <a:t> </a:t>
            </a:r>
            <a:r>
              <a:rPr lang="en-US" sz="1800" b="1" dirty="0" smtClean="0">
                <a:solidFill>
                  <a:schemeClr val="bg1"/>
                </a:solidFill>
                <a:cs typeface="Arial" pitchFamily="34" charset="0"/>
              </a:rPr>
              <a:t>4 courses for the </a:t>
            </a:r>
            <a:r>
              <a:rPr lang="en-US" sz="1800" b="1" dirty="0" smtClean="0">
                <a:solidFill>
                  <a:srgbClr val="C00000"/>
                </a:solidFill>
                <a:cs typeface="Arial" pitchFamily="34" charset="0"/>
              </a:rPr>
              <a:t>Spring term </a:t>
            </a:r>
            <a:r>
              <a:rPr lang="en-US" sz="1800" b="1" dirty="0" smtClean="0">
                <a:solidFill>
                  <a:schemeClr val="bg1"/>
                </a:solidFill>
                <a:cs typeface="Arial" pitchFamily="34" charset="0"/>
              </a:rPr>
              <a:t>(course number </a:t>
            </a:r>
            <a:r>
              <a:rPr lang="en-US" sz="1800" b="1" i="1" dirty="0" smtClean="0">
                <a:solidFill>
                  <a:srgbClr val="C00000"/>
                </a:solidFill>
                <a:cs typeface="Arial" pitchFamily="34" charset="0"/>
              </a:rPr>
              <a:t>with</a:t>
            </a:r>
            <a:r>
              <a:rPr lang="en-US" sz="1800" b="1" dirty="0" smtClean="0">
                <a:solidFill>
                  <a:srgbClr val="C00000"/>
                </a:solidFill>
                <a:cs typeface="Arial" pitchFamily="34" charset="0"/>
              </a:rPr>
              <a:t> an </a:t>
            </a:r>
            <a:r>
              <a:rPr lang="ja-JP" altLang="en-US" sz="1800" b="1" dirty="0" smtClean="0">
                <a:solidFill>
                  <a:srgbClr val="C00000"/>
                </a:solidFill>
                <a:cs typeface="Arial" pitchFamily="34" charset="0"/>
              </a:rPr>
              <a:t>“</a:t>
            </a:r>
            <a:r>
              <a:rPr lang="en-US" altLang="ja-JP" sz="1800" b="1" dirty="0" smtClean="0">
                <a:solidFill>
                  <a:srgbClr val="C00000"/>
                </a:solidFill>
                <a:cs typeface="Arial" pitchFamily="34" charset="0"/>
              </a:rPr>
              <a:t>S</a:t>
            </a:r>
            <a:r>
              <a:rPr lang="ja-JP" altLang="en-US" sz="1800" b="1" dirty="0" smtClean="0">
                <a:solidFill>
                  <a:srgbClr val="C00000"/>
                </a:solidFill>
                <a:cs typeface="Arial" pitchFamily="34" charset="0"/>
              </a:rPr>
              <a:t>”</a:t>
            </a:r>
            <a:r>
              <a:rPr lang="en-US" altLang="ja-JP" sz="1800" b="1" dirty="0" smtClean="0">
                <a:solidFill>
                  <a:srgbClr val="C00000"/>
                </a:solidFill>
                <a:cs typeface="Arial" pitchFamily="34" charset="0"/>
              </a:rPr>
              <a:t>).</a:t>
            </a:r>
            <a:endParaRPr lang="en-US" sz="1800" b="1" dirty="0" smtClean="0">
              <a:solidFill>
                <a:srgbClr val="C00000"/>
              </a:solidFill>
              <a:cs typeface="Arial" pitchFamily="34" charset="0"/>
            </a:endParaRPr>
          </a:p>
        </p:txBody>
      </p:sp>
      <p:sp>
        <p:nvSpPr>
          <p:cNvPr id="8" name="Flowchart: Alternate Process 7"/>
          <p:cNvSpPr/>
          <p:nvPr/>
        </p:nvSpPr>
        <p:spPr>
          <a:xfrm>
            <a:off x="76200" y="5410200"/>
            <a:ext cx="8915400" cy="1143000"/>
          </a:xfrm>
          <a:prstGeom prst="flowChartAlternateProcess">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solidFill>
                  <a:srgbClr val="050507"/>
                </a:solidFill>
                <a:latin typeface="Arial" charset="0"/>
                <a:ea typeface="ＭＳ Ｐゴシック" charset="0"/>
                <a:cs typeface="Arial" charset="0"/>
              </a:rPr>
              <a:t>Review your course requests to confirm that the courses you have entered in Aeries match what you have written on your course contract</a:t>
            </a:r>
            <a:r>
              <a:rPr lang="en-US" sz="2000" b="1" dirty="0" smtClean="0">
                <a:solidFill>
                  <a:srgbClr val="050507"/>
                </a:solidFill>
                <a:latin typeface="Arial" charset="0"/>
                <a:ea typeface="ＭＳ Ｐゴシック" charset="0"/>
                <a:cs typeface="Arial" charset="0"/>
              </a:rPr>
              <a:t>. </a:t>
            </a:r>
            <a:r>
              <a:rPr lang="en-US" sz="2000" b="1" dirty="0" smtClean="0">
                <a:solidFill>
                  <a:srgbClr val="FF0000"/>
                </a:solidFill>
                <a:latin typeface="Arial" charset="0"/>
                <a:ea typeface="ＭＳ Ｐゴシック" charset="0"/>
                <a:cs typeface="Arial" charset="0"/>
              </a:rPr>
              <a:t>There is no “submit” or “enter” button</a:t>
            </a:r>
            <a:r>
              <a:rPr lang="en-US" sz="2000" b="1" dirty="0" smtClean="0">
                <a:solidFill>
                  <a:srgbClr val="050507"/>
                </a:solidFill>
                <a:latin typeface="Arial" charset="0"/>
                <a:ea typeface="ＭＳ Ｐゴシック" charset="0"/>
                <a:cs typeface="Arial" charset="0"/>
              </a:rPr>
              <a:t>.</a:t>
            </a:r>
            <a:endParaRPr lang="en-US" sz="2000" b="1" dirty="0">
              <a:solidFill>
                <a:srgbClr val="050507"/>
              </a:solidFill>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152400" y="1295400"/>
            <a:ext cx="8839200" cy="4343400"/>
          </a:xfrm>
        </p:spPr>
        <p:txBody>
          <a:bodyPr/>
          <a:lstStyle/>
          <a:p>
            <a:pPr marL="109537" indent="0">
              <a:buFont typeface="Wingdings 3" pitchFamily="18" charset="2"/>
              <a:buNone/>
              <a:defRPr/>
            </a:pPr>
            <a:r>
              <a:rPr lang="en-US" sz="2000" b="1" dirty="0" smtClean="0">
                <a:latin typeface="Arial"/>
                <a:cs typeface="Arial"/>
              </a:rPr>
              <a:t>You </a:t>
            </a:r>
            <a:r>
              <a:rPr lang="en-US" sz="2000" b="1" dirty="0">
                <a:latin typeface="Arial"/>
                <a:cs typeface="Arial"/>
              </a:rPr>
              <a:t>must attend the night that corresponds with your </a:t>
            </a:r>
            <a:r>
              <a:rPr lang="en-US" sz="2000" b="1" u="sng" dirty="0">
                <a:latin typeface="Arial"/>
                <a:cs typeface="Arial"/>
              </a:rPr>
              <a:t>last name</a:t>
            </a:r>
            <a:r>
              <a:rPr lang="en-US" sz="2000" b="1" dirty="0">
                <a:latin typeface="Arial"/>
                <a:cs typeface="Arial"/>
              </a:rPr>
              <a:t> to turn in your completed Course Selection Contract and required enrollment forms, and to complete the registration process</a:t>
            </a:r>
            <a:r>
              <a:rPr lang="en-US" sz="2000" dirty="0">
                <a:latin typeface="Arial"/>
                <a:cs typeface="Arial"/>
              </a:rPr>
              <a:t>.  </a:t>
            </a:r>
            <a:endParaRPr lang="en-US" sz="2000" dirty="0" smtClean="0">
              <a:latin typeface="Arial"/>
              <a:cs typeface="Arial"/>
            </a:endParaRPr>
          </a:p>
          <a:p>
            <a:pPr marL="109537" indent="0">
              <a:buFont typeface="Wingdings 3" pitchFamily="18" charset="2"/>
              <a:buNone/>
              <a:defRPr/>
            </a:pPr>
            <a:endParaRPr lang="en-US" sz="2000" dirty="0" smtClean="0">
              <a:latin typeface="Arial"/>
              <a:cs typeface="Arial"/>
            </a:endParaRPr>
          </a:p>
          <a:p>
            <a:pPr marL="109537" indent="0">
              <a:buFont typeface="Wingdings 3" pitchFamily="18" charset="2"/>
              <a:buNone/>
              <a:defRPr/>
            </a:pPr>
            <a:r>
              <a:rPr lang="en-US" sz="2000" dirty="0" smtClean="0">
                <a:latin typeface="Arial"/>
                <a:cs typeface="Arial"/>
              </a:rPr>
              <a:t>Parents </a:t>
            </a:r>
            <a:r>
              <a:rPr lang="en-US" sz="2000" dirty="0">
                <a:latin typeface="Arial"/>
                <a:cs typeface="Arial"/>
              </a:rPr>
              <a:t>and students who have specific questions about course selection will have an opportunity to meet briefly with </a:t>
            </a:r>
            <a:r>
              <a:rPr lang="en-US" sz="2000" dirty="0" smtClean="0">
                <a:latin typeface="Arial"/>
                <a:cs typeface="Arial"/>
              </a:rPr>
              <a:t>CCA Staff </a:t>
            </a:r>
            <a:r>
              <a:rPr lang="en-US" sz="2000" dirty="0">
                <a:latin typeface="Arial"/>
                <a:cs typeface="Arial"/>
              </a:rPr>
              <a:t>on their designated </a:t>
            </a:r>
            <a:r>
              <a:rPr lang="en-US" sz="2000" dirty="0" smtClean="0">
                <a:latin typeface="Arial"/>
                <a:cs typeface="Arial"/>
              </a:rPr>
              <a:t>night.</a:t>
            </a:r>
          </a:p>
          <a:p>
            <a:pPr marL="109537" indent="0">
              <a:buFont typeface="Wingdings 3" charset="0"/>
              <a:buNone/>
              <a:defRPr/>
            </a:pPr>
            <a:endParaRPr lang="en-US" sz="2000" b="1" dirty="0" smtClean="0">
              <a:latin typeface="Arial"/>
              <a:cs typeface="Arial"/>
            </a:endParaRPr>
          </a:p>
          <a:p>
            <a:pPr marL="109537" indent="0">
              <a:buFont typeface="Wingdings 3" charset="0"/>
              <a:buNone/>
              <a:defRPr/>
            </a:pPr>
            <a:r>
              <a:rPr lang="en-US" sz="1800" b="1" dirty="0" smtClean="0">
                <a:latin typeface="Arial"/>
                <a:cs typeface="Arial"/>
              </a:rPr>
              <a:t>Students </a:t>
            </a:r>
            <a:r>
              <a:rPr lang="en-US" sz="1800" b="1" dirty="0">
                <a:latin typeface="Arial"/>
                <a:cs typeface="Arial"/>
              </a:rPr>
              <a:t>with last names A - </a:t>
            </a:r>
            <a:r>
              <a:rPr lang="en-US" sz="1800" b="1" dirty="0" smtClean="0">
                <a:latin typeface="Arial"/>
                <a:cs typeface="Arial"/>
              </a:rPr>
              <a:t>E</a:t>
            </a:r>
            <a:r>
              <a:rPr lang="en-US" sz="1800" b="1" dirty="0">
                <a:latin typeface="Arial"/>
                <a:cs typeface="Arial"/>
              </a:rPr>
              <a:t>	Monday, April </a:t>
            </a:r>
            <a:r>
              <a:rPr lang="en-US" sz="1800" b="1" dirty="0" smtClean="0">
                <a:latin typeface="Arial"/>
                <a:cs typeface="Arial"/>
              </a:rPr>
              <a:t>24, 2017</a:t>
            </a:r>
            <a:r>
              <a:rPr lang="en-US" sz="1800" b="1" dirty="0">
                <a:latin typeface="Arial"/>
                <a:cs typeface="Arial"/>
              </a:rPr>
              <a:t>	</a:t>
            </a:r>
            <a:r>
              <a:rPr lang="en-US" sz="1800" b="1" dirty="0" smtClean="0">
                <a:latin typeface="Arial"/>
                <a:cs typeface="Arial"/>
              </a:rPr>
              <a:t>   4:00 </a:t>
            </a:r>
            <a:r>
              <a:rPr lang="en-US" sz="1800" b="1" dirty="0">
                <a:latin typeface="Arial"/>
                <a:cs typeface="Arial"/>
              </a:rPr>
              <a:t>- 7:00 pm</a:t>
            </a:r>
            <a:endParaRPr lang="en-US" sz="1800" dirty="0">
              <a:latin typeface="Arial"/>
              <a:cs typeface="Arial"/>
            </a:endParaRPr>
          </a:p>
          <a:p>
            <a:pPr marL="109537" indent="0">
              <a:buFont typeface="Wingdings 3" charset="0"/>
              <a:buNone/>
              <a:defRPr/>
            </a:pPr>
            <a:r>
              <a:rPr lang="en-US" sz="1800" b="1" dirty="0">
                <a:latin typeface="Arial"/>
                <a:cs typeface="Arial"/>
              </a:rPr>
              <a:t>Students with last names F - K	</a:t>
            </a:r>
            <a:r>
              <a:rPr lang="en-US" sz="1800" b="1" dirty="0" smtClean="0">
                <a:latin typeface="Arial"/>
                <a:cs typeface="Arial"/>
              </a:rPr>
              <a:t>Tuesday</a:t>
            </a:r>
            <a:r>
              <a:rPr lang="en-US" sz="1800" b="1" dirty="0">
                <a:latin typeface="Arial"/>
                <a:cs typeface="Arial"/>
              </a:rPr>
              <a:t>, April </a:t>
            </a:r>
            <a:r>
              <a:rPr lang="en-US" sz="1800" b="1" dirty="0" smtClean="0">
                <a:latin typeface="Arial"/>
                <a:cs typeface="Arial"/>
              </a:rPr>
              <a:t>25, 2017</a:t>
            </a:r>
            <a:r>
              <a:rPr lang="en-US" sz="1800" b="1" dirty="0">
                <a:latin typeface="Arial"/>
                <a:cs typeface="Arial"/>
              </a:rPr>
              <a:t>	</a:t>
            </a:r>
            <a:r>
              <a:rPr lang="en-US" sz="1800" b="1" dirty="0" smtClean="0">
                <a:latin typeface="Arial"/>
                <a:cs typeface="Arial"/>
              </a:rPr>
              <a:t>   4:00 </a:t>
            </a:r>
            <a:r>
              <a:rPr lang="en-US" sz="1800" b="1" dirty="0">
                <a:latin typeface="Arial"/>
                <a:cs typeface="Arial"/>
              </a:rPr>
              <a:t>- 7:00 pm</a:t>
            </a:r>
            <a:endParaRPr lang="en-US" sz="1800" dirty="0">
              <a:latin typeface="Arial"/>
              <a:cs typeface="Arial"/>
            </a:endParaRPr>
          </a:p>
          <a:p>
            <a:pPr marL="109537" indent="0">
              <a:buFont typeface="Wingdings 3" charset="0"/>
              <a:buNone/>
              <a:defRPr/>
            </a:pPr>
            <a:r>
              <a:rPr lang="en-US" sz="1800" b="1" dirty="0">
                <a:latin typeface="Arial"/>
                <a:cs typeface="Arial"/>
              </a:rPr>
              <a:t>Students with last names L - Q	</a:t>
            </a:r>
            <a:r>
              <a:rPr lang="en-US" sz="1800" b="1" dirty="0" smtClean="0">
                <a:latin typeface="Arial"/>
                <a:cs typeface="Arial"/>
              </a:rPr>
              <a:t>Wednesday</a:t>
            </a:r>
            <a:r>
              <a:rPr lang="en-US" sz="1800" b="1" dirty="0">
                <a:latin typeface="Arial"/>
                <a:cs typeface="Arial"/>
              </a:rPr>
              <a:t>, April </a:t>
            </a:r>
            <a:r>
              <a:rPr lang="en-US" sz="1800" b="1" dirty="0" smtClean="0">
                <a:latin typeface="Arial"/>
                <a:cs typeface="Arial"/>
              </a:rPr>
              <a:t>26, 2017  4:00 </a:t>
            </a:r>
            <a:r>
              <a:rPr lang="en-US" sz="1800" b="1" dirty="0">
                <a:latin typeface="Arial"/>
                <a:cs typeface="Arial"/>
              </a:rPr>
              <a:t>- 7:00 </a:t>
            </a:r>
            <a:r>
              <a:rPr lang="en-US" sz="1800" b="1" dirty="0" smtClean="0">
                <a:latin typeface="Arial"/>
                <a:cs typeface="Arial"/>
              </a:rPr>
              <a:t>pm</a:t>
            </a:r>
            <a:endParaRPr lang="en-US" sz="1800" dirty="0">
              <a:latin typeface="Arial"/>
              <a:cs typeface="Arial"/>
            </a:endParaRPr>
          </a:p>
          <a:p>
            <a:pPr marL="109537" indent="0">
              <a:buFont typeface="Wingdings 3" charset="0"/>
              <a:buNone/>
              <a:defRPr/>
            </a:pPr>
            <a:r>
              <a:rPr lang="en-US" sz="1800" b="1" dirty="0" smtClean="0">
                <a:latin typeface="Arial"/>
                <a:cs typeface="Arial"/>
              </a:rPr>
              <a:t>Students </a:t>
            </a:r>
            <a:r>
              <a:rPr lang="en-US" sz="1800" b="1" dirty="0">
                <a:latin typeface="Arial"/>
                <a:cs typeface="Arial"/>
              </a:rPr>
              <a:t>with last names</a:t>
            </a:r>
            <a:r>
              <a:rPr lang="en-US" sz="1800" b="1" i="1" dirty="0">
                <a:latin typeface="Arial"/>
                <a:cs typeface="Arial"/>
              </a:rPr>
              <a:t> </a:t>
            </a:r>
            <a:r>
              <a:rPr lang="en-US" sz="1800" b="1" dirty="0">
                <a:latin typeface="Arial"/>
                <a:cs typeface="Arial"/>
              </a:rPr>
              <a:t>R - Z	</a:t>
            </a:r>
            <a:r>
              <a:rPr lang="en-US" sz="1800" b="1" dirty="0" smtClean="0">
                <a:latin typeface="Arial"/>
                <a:cs typeface="Arial"/>
              </a:rPr>
              <a:t>Thursday</a:t>
            </a:r>
            <a:r>
              <a:rPr lang="en-US" sz="1800" b="1" dirty="0">
                <a:latin typeface="Arial"/>
                <a:cs typeface="Arial"/>
              </a:rPr>
              <a:t>, April </a:t>
            </a:r>
            <a:r>
              <a:rPr lang="en-US" sz="1800" b="1" dirty="0" smtClean="0">
                <a:latin typeface="Arial"/>
                <a:cs typeface="Arial"/>
              </a:rPr>
              <a:t>27, 2017</a:t>
            </a:r>
            <a:r>
              <a:rPr lang="en-US" sz="1800" b="1" dirty="0">
                <a:latin typeface="Arial"/>
                <a:cs typeface="Arial"/>
              </a:rPr>
              <a:t>	</a:t>
            </a:r>
            <a:r>
              <a:rPr lang="en-US" sz="1800" b="1" dirty="0" smtClean="0">
                <a:latin typeface="Arial"/>
                <a:cs typeface="Arial"/>
              </a:rPr>
              <a:t>   4:00 </a:t>
            </a:r>
            <a:r>
              <a:rPr lang="en-US" sz="1800" b="1" dirty="0">
                <a:latin typeface="Arial"/>
                <a:cs typeface="Arial"/>
              </a:rPr>
              <a:t>- 7:00 </a:t>
            </a:r>
            <a:r>
              <a:rPr lang="en-US" sz="1800" b="1" dirty="0" smtClean="0">
                <a:latin typeface="Arial"/>
                <a:cs typeface="Arial"/>
              </a:rPr>
              <a:t>pm</a:t>
            </a:r>
          </a:p>
          <a:p>
            <a:pPr marL="109537" indent="0">
              <a:buFont typeface="Wingdings 3" charset="0"/>
              <a:buNone/>
              <a:defRPr/>
            </a:pPr>
            <a:endParaRPr lang="en-US" sz="1800" dirty="0">
              <a:latin typeface="Arial"/>
              <a:cs typeface="Arial"/>
            </a:endParaRPr>
          </a:p>
          <a:p>
            <a:pPr marL="0" indent="0">
              <a:buFont typeface="Wingdings 3" pitchFamily="18" charset="2"/>
              <a:buNone/>
              <a:defRPr/>
            </a:pPr>
            <a:r>
              <a:rPr lang="en-US" sz="2000" dirty="0" smtClean="0">
                <a:latin typeface="Arial" pitchFamily="34" charset="0"/>
                <a:ea typeface="+mn-ea"/>
                <a:cs typeface="Arial" pitchFamily="34" charset="0"/>
              </a:rPr>
              <a:t>Course Selection Nights are in the </a:t>
            </a:r>
            <a:r>
              <a:rPr lang="en-US" sz="2000" b="1" dirty="0" smtClean="0">
                <a:latin typeface="Arial" pitchFamily="34" charset="0"/>
                <a:ea typeface="+mn-ea"/>
                <a:cs typeface="Arial" pitchFamily="34" charset="0"/>
              </a:rPr>
              <a:t>CCA Learning Commons</a:t>
            </a:r>
            <a:endParaRPr lang="en-US" sz="2400" i="1" dirty="0" smtClean="0">
              <a:latin typeface="Arial" pitchFamily="34" charset="0"/>
              <a:ea typeface="+mn-ea"/>
              <a:cs typeface="Arial" pitchFamily="34" charset="0"/>
            </a:endParaRPr>
          </a:p>
        </p:txBody>
      </p:sp>
      <p:sp>
        <p:nvSpPr>
          <p:cNvPr id="5" name="Title 5"/>
          <p:cNvSpPr txBox="1">
            <a:spLocks noGrp="1"/>
          </p:cNvSpPr>
          <p:nvPr>
            <p:ph type="title"/>
          </p:nvPr>
        </p:nvSpPr>
        <p:spPr>
          <a:xfrm>
            <a:off x="152400" y="152400"/>
            <a:ext cx="8686800" cy="838200"/>
          </a:xfrm>
        </p:spPr>
        <p:style>
          <a:lnRef idx="1">
            <a:schemeClr val="accent1"/>
          </a:lnRef>
          <a:fillRef idx="3">
            <a:schemeClr val="accent1"/>
          </a:fillRef>
          <a:effectRef idx="2">
            <a:schemeClr val="accent1"/>
          </a:effectRef>
          <a:fontRef idx="minor">
            <a:schemeClr val="lt1"/>
          </a:fontRef>
        </p:style>
        <p:txBody>
          <a:bodyPr/>
          <a:lstStyle/>
          <a:p>
            <a:pPr algn="ctr" fontAlgn="auto">
              <a:spcAft>
                <a:spcPts val="0"/>
              </a:spcAft>
              <a:defRPr/>
            </a:pPr>
            <a:r>
              <a:rPr lang="en-US" sz="4000" dirty="0" smtClean="0">
                <a:solidFill>
                  <a:schemeClr val="bg1"/>
                </a:solidFill>
                <a:effectLst>
                  <a:outerShdw blurRad="38100" dist="38100" dir="2700000" algn="tl">
                    <a:srgbClr val="000000">
                      <a:alpha val="43137"/>
                    </a:srgbClr>
                  </a:outerShdw>
                </a:effectLst>
                <a:latin typeface="Gill Sans MT" pitchFamily="34" charset="0"/>
                <a:cs typeface="Lucida Sans Unicode" pitchFamily="34" charset="0"/>
              </a:rPr>
              <a:t>Course Selection Nights</a:t>
            </a:r>
            <a:endParaRPr lang="en-US" sz="4000"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p:cNvSpPr>
            <a:spLocks noGrp="1"/>
          </p:cNvSpPr>
          <p:nvPr>
            <p:ph idx="1"/>
          </p:nvPr>
        </p:nvSpPr>
        <p:spPr>
          <a:xfrm>
            <a:off x="152400" y="1295400"/>
            <a:ext cx="8991600" cy="5257800"/>
          </a:xfrm>
        </p:spPr>
        <p:txBody>
          <a:bodyPr/>
          <a:lstStyle/>
          <a:p>
            <a:pPr marL="457200" indent="-457200">
              <a:spcBef>
                <a:spcPts val="600"/>
              </a:spcBef>
              <a:buFont typeface="Wingdings" pitchFamily="2" charset="2"/>
              <a:buChar char="Ø"/>
              <a:defRPr/>
            </a:pPr>
            <a:r>
              <a:rPr lang="en-US" sz="2800" dirty="0" smtClean="0">
                <a:latin typeface="Arial" pitchFamily="34" charset="0"/>
                <a:ea typeface="+mn-ea"/>
                <a:cs typeface="Arial" pitchFamily="34" charset="0"/>
              </a:rPr>
              <a:t>Resources and Staying Informed</a:t>
            </a:r>
          </a:p>
          <a:p>
            <a:pPr marL="457200" indent="-457200">
              <a:spcBef>
                <a:spcPts val="600"/>
              </a:spcBef>
              <a:buFont typeface="Wingdings" pitchFamily="2" charset="2"/>
              <a:buChar char="Ø"/>
              <a:defRPr/>
            </a:pPr>
            <a:r>
              <a:rPr lang="en-US" sz="2800" dirty="0" smtClean="0">
                <a:latin typeface="Arial" pitchFamily="34" charset="0"/>
                <a:ea typeface="+mn-ea"/>
                <a:cs typeface="Arial" pitchFamily="34" charset="0"/>
              </a:rPr>
              <a:t>4 x 4 Schedule</a:t>
            </a:r>
          </a:p>
          <a:p>
            <a:pPr marL="457200" indent="-457200">
              <a:spcBef>
                <a:spcPts val="600"/>
              </a:spcBef>
              <a:buFont typeface="Wingdings" pitchFamily="2" charset="2"/>
              <a:buChar char="Ø"/>
              <a:defRPr/>
            </a:pPr>
            <a:r>
              <a:rPr lang="en-US" sz="2800" dirty="0" smtClean="0">
                <a:latin typeface="Arial" pitchFamily="34" charset="0"/>
                <a:ea typeface="+mn-ea"/>
                <a:cs typeface="Arial" pitchFamily="34" charset="0"/>
              </a:rPr>
              <a:t>High School Graduation &amp; CSU/UC Subject Requirements</a:t>
            </a:r>
          </a:p>
          <a:p>
            <a:pPr marL="457200" indent="-457200">
              <a:spcBef>
                <a:spcPts val="600"/>
              </a:spcBef>
              <a:buFont typeface="Wingdings" pitchFamily="2" charset="2"/>
              <a:buChar char="Ø"/>
              <a:defRPr/>
            </a:pPr>
            <a:r>
              <a:rPr lang="en-US" sz="2800" dirty="0" smtClean="0">
                <a:latin typeface="Arial" pitchFamily="34" charset="0"/>
                <a:ea typeface="+mn-ea"/>
                <a:cs typeface="Arial" pitchFamily="34" charset="0"/>
              </a:rPr>
              <a:t>Course Selection Guidance</a:t>
            </a:r>
          </a:p>
          <a:p>
            <a:pPr marL="457200" indent="-457200">
              <a:spcBef>
                <a:spcPts val="600"/>
              </a:spcBef>
              <a:buFont typeface="Wingdings" pitchFamily="2" charset="2"/>
              <a:buChar char="Ø"/>
              <a:defRPr/>
            </a:pPr>
            <a:r>
              <a:rPr lang="en-US" sz="2800" dirty="0" smtClean="0">
                <a:latin typeface="Arial" pitchFamily="34" charset="0"/>
                <a:ea typeface="+mn-ea"/>
                <a:cs typeface="Arial" pitchFamily="34" charset="0"/>
              </a:rPr>
              <a:t>Course Selection Contract, Course List and </a:t>
            </a:r>
          </a:p>
          <a:p>
            <a:pPr marL="0" indent="0">
              <a:spcBef>
                <a:spcPts val="600"/>
              </a:spcBef>
              <a:buNone/>
              <a:defRPr/>
            </a:pPr>
            <a:r>
              <a:rPr lang="en-US" sz="2800" dirty="0">
                <a:latin typeface="Arial" pitchFamily="34" charset="0"/>
                <a:ea typeface="+mn-ea"/>
                <a:cs typeface="Arial" pitchFamily="34" charset="0"/>
              </a:rPr>
              <a:t> </a:t>
            </a:r>
            <a:r>
              <a:rPr lang="en-US" sz="2800" dirty="0" smtClean="0">
                <a:latin typeface="Arial" pitchFamily="34" charset="0"/>
                <a:ea typeface="+mn-ea"/>
                <a:cs typeface="Arial" pitchFamily="34" charset="0"/>
              </a:rPr>
              <a:t>   SDUHSD Course Selection Guidelines </a:t>
            </a:r>
          </a:p>
          <a:p>
            <a:pPr marL="457200" indent="-457200">
              <a:spcBef>
                <a:spcPts val="600"/>
              </a:spcBef>
              <a:buFont typeface="Wingdings" pitchFamily="2" charset="2"/>
              <a:buChar char="Ø"/>
              <a:defRPr/>
            </a:pPr>
            <a:r>
              <a:rPr lang="en-US" sz="2800" dirty="0" smtClean="0">
                <a:latin typeface="Arial" pitchFamily="34" charset="0"/>
                <a:ea typeface="+mn-ea"/>
                <a:cs typeface="Arial" pitchFamily="34" charset="0"/>
              </a:rPr>
              <a:t>AERIES Online Course Selection </a:t>
            </a:r>
            <a:endParaRPr lang="en-US" sz="2800" dirty="0">
              <a:latin typeface="Arial" pitchFamily="34" charset="0"/>
              <a:ea typeface="+mn-ea"/>
              <a:cs typeface="Arial" pitchFamily="34" charset="0"/>
            </a:endParaRPr>
          </a:p>
          <a:p>
            <a:pPr marL="457200" indent="-457200">
              <a:spcBef>
                <a:spcPts val="600"/>
              </a:spcBef>
              <a:buFont typeface="Wingdings" pitchFamily="2" charset="2"/>
              <a:buChar char="Ø"/>
              <a:defRPr/>
            </a:pPr>
            <a:r>
              <a:rPr lang="en-US" sz="2800" dirty="0" smtClean="0">
                <a:latin typeface="Arial" pitchFamily="34" charset="0"/>
                <a:ea typeface="+mn-ea"/>
                <a:cs typeface="Arial" pitchFamily="34" charset="0"/>
              </a:rPr>
              <a:t>Important Dates and Reminders</a:t>
            </a:r>
          </a:p>
          <a:p>
            <a:pPr marL="515938" indent="-406400">
              <a:spcBef>
                <a:spcPts val="600"/>
              </a:spcBef>
              <a:defRPr/>
            </a:pPr>
            <a:endParaRPr lang="en-US" sz="3200" dirty="0" smtClean="0">
              <a:latin typeface="Gill Sans MT" pitchFamily="34" charset="0"/>
              <a:ea typeface="+mn-ea"/>
              <a:cs typeface="+mn-cs"/>
            </a:endParaRPr>
          </a:p>
          <a:p>
            <a:pPr marL="0" lvl="1" eaLnBrk="1" hangingPunct="1">
              <a:buFont typeface="Wingdings" pitchFamily="2" charset="2"/>
              <a:buNone/>
              <a:defRPr/>
            </a:pPr>
            <a:endParaRPr lang="en-US" sz="1400" dirty="0" smtClean="0">
              <a:ea typeface="+mn-ea"/>
            </a:endParaRPr>
          </a:p>
        </p:txBody>
      </p:sp>
      <p:sp>
        <p:nvSpPr>
          <p:cNvPr id="10" name="Title 5"/>
          <p:cNvSpPr txBox="1">
            <a:spLocks/>
          </p:cNvSpPr>
          <p:nvPr/>
        </p:nvSpPr>
        <p:spPr>
          <a:xfrm>
            <a:off x="457200" y="152400"/>
            <a:ext cx="83058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
            </a:scene3d>
            <a:sp3d prstMaterial="softEdge">
              <a:bevelT w="25400" h="25400"/>
            </a:sp3d>
          </a:bodyPr>
          <a:lstStyle/>
          <a:p>
            <a:pPr algn="ctr" fontAlgn="auto">
              <a:spcAft>
                <a:spcPts val="0"/>
              </a:spcAft>
              <a:defRPr/>
            </a:pPr>
            <a:r>
              <a:rPr lang="en-US" sz="4800" b="1" dirty="0" smtClean="0">
                <a:solidFill>
                  <a:schemeClr val="bg1"/>
                </a:solidFill>
                <a:effectLst>
                  <a:outerShdw blurRad="38100" dist="38100" dir="2700000" algn="tl">
                    <a:srgbClr val="000000">
                      <a:alpha val="43137"/>
                    </a:srgbClr>
                  </a:outerShdw>
                </a:effectLst>
                <a:latin typeface="Gill Sans MT" pitchFamily="34" charset="0"/>
                <a:cs typeface="Arial" pitchFamily="34" charset="0"/>
              </a:rPr>
              <a:t>Agenda</a:t>
            </a:r>
            <a:endParaRPr lang="en-US" sz="4800" b="1" dirty="0">
              <a:solidFill>
                <a:schemeClr val="bg1"/>
              </a:solidFill>
              <a:effectLst>
                <a:outerShdw blurRad="38100" dist="38100" dir="2700000" algn="tl">
                  <a:srgbClr val="000000">
                    <a:alpha val="43137"/>
                  </a:srgbClr>
                </a:outerShdw>
              </a:effectLst>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219200"/>
            <a:ext cx="8686800" cy="5105400"/>
          </a:xfrm>
        </p:spPr>
        <p:txBody>
          <a:bodyPr/>
          <a:lstStyle/>
          <a:p>
            <a:pPr marL="285750" indent="-285750">
              <a:spcBef>
                <a:spcPts val="600"/>
              </a:spcBef>
              <a:buFont typeface="Wingdings" pitchFamily="2" charset="2"/>
              <a:buChar char="Ø"/>
              <a:defRPr/>
            </a:pPr>
            <a:r>
              <a:rPr lang="en-US" sz="1600" dirty="0" smtClean="0">
                <a:latin typeface="Arial" pitchFamily="34" charset="0"/>
                <a:ea typeface="+mn-ea"/>
                <a:cs typeface="Arial" pitchFamily="34" charset="0"/>
              </a:rPr>
              <a:t>Choose your classes wisely.  Your selections will determine your </a:t>
            </a:r>
            <a:r>
              <a:rPr lang="en-US" sz="1600" u="sng" dirty="0" smtClean="0">
                <a:latin typeface="Arial" pitchFamily="34" charset="0"/>
                <a:ea typeface="+mn-ea"/>
                <a:cs typeface="Arial" pitchFamily="34" charset="0"/>
              </a:rPr>
              <a:t>year-long</a:t>
            </a:r>
            <a:r>
              <a:rPr lang="en-US" sz="1600" dirty="0" smtClean="0">
                <a:latin typeface="Arial" pitchFamily="34" charset="0"/>
                <a:ea typeface="+mn-ea"/>
                <a:cs typeface="Arial" pitchFamily="34" charset="0"/>
              </a:rPr>
              <a:t> schedule.</a:t>
            </a:r>
          </a:p>
          <a:p>
            <a:pPr marL="285750" indent="-285750">
              <a:spcBef>
                <a:spcPts val="600"/>
              </a:spcBef>
              <a:buFont typeface="Wingdings" pitchFamily="2" charset="2"/>
              <a:buChar char="Ø"/>
              <a:defRPr/>
            </a:pPr>
            <a:r>
              <a:rPr lang="en-US" sz="1600" dirty="0" smtClean="0">
                <a:latin typeface="Arial" pitchFamily="34" charset="0"/>
                <a:ea typeface="+mn-ea"/>
                <a:cs typeface="Arial" pitchFamily="34" charset="0"/>
              </a:rPr>
              <a:t>The Course Selection Contract MUST be signed by a parent/guardian.</a:t>
            </a:r>
          </a:p>
          <a:p>
            <a:pPr marL="285750" indent="-285750">
              <a:spcBef>
                <a:spcPts val="600"/>
              </a:spcBef>
              <a:buFont typeface="Wingdings" pitchFamily="2" charset="2"/>
              <a:buChar char="Ø"/>
              <a:defRPr/>
            </a:pPr>
            <a:r>
              <a:rPr lang="en-US" sz="1600" dirty="0" smtClean="0">
                <a:latin typeface="Arial" pitchFamily="34" charset="0"/>
                <a:ea typeface="+mn-ea"/>
                <a:cs typeface="Arial" pitchFamily="34" charset="0"/>
              </a:rPr>
              <a:t>If you need to review course selection instructions, please visit the </a:t>
            </a:r>
            <a:r>
              <a:rPr lang="en-US" sz="1600" dirty="0" smtClean="0">
                <a:solidFill>
                  <a:srgbClr val="23EB36"/>
                </a:solidFill>
                <a:latin typeface="Arial" pitchFamily="34" charset="0"/>
                <a:ea typeface="+mn-ea"/>
                <a:cs typeface="Arial" pitchFamily="34" charset="0"/>
                <a:hlinkClick r:id="rId2"/>
              </a:rPr>
              <a:t>CCA Counseling website, Incoming Student Course Selection. </a:t>
            </a:r>
            <a:endParaRPr lang="en-US" sz="1600" dirty="0" smtClean="0">
              <a:solidFill>
                <a:srgbClr val="23EB36"/>
              </a:solidFill>
              <a:latin typeface="Arial" pitchFamily="34" charset="0"/>
              <a:ea typeface="+mn-ea"/>
              <a:cs typeface="Arial" pitchFamily="34" charset="0"/>
            </a:endParaRPr>
          </a:p>
          <a:p>
            <a:pPr marL="285750" indent="-285750">
              <a:spcBef>
                <a:spcPts val="600"/>
              </a:spcBef>
              <a:buFont typeface="Wingdings" pitchFamily="2" charset="2"/>
              <a:buChar char="Ø"/>
              <a:defRPr/>
            </a:pPr>
            <a:r>
              <a:rPr lang="en-US" sz="1600" dirty="0" smtClean="0">
                <a:latin typeface="Arial" pitchFamily="34" charset="0"/>
                <a:ea typeface="+mn-ea"/>
                <a:cs typeface="Arial" pitchFamily="34" charset="0"/>
              </a:rPr>
              <a:t>Current SDUHSD middle school students must</a:t>
            </a:r>
            <a:r>
              <a:rPr lang="en-US" sz="1600" dirty="0" smtClean="0">
                <a:solidFill>
                  <a:srgbClr val="FFFF00"/>
                </a:solidFill>
                <a:latin typeface="Arial" pitchFamily="34" charset="0"/>
                <a:ea typeface="+mn-ea"/>
                <a:cs typeface="Arial" pitchFamily="34" charset="0"/>
              </a:rPr>
              <a:t> </a:t>
            </a:r>
            <a:r>
              <a:rPr lang="en-US" sz="1600" dirty="0" smtClean="0">
                <a:latin typeface="Arial" pitchFamily="34" charset="0"/>
                <a:ea typeface="+mn-ea"/>
                <a:cs typeface="Arial" pitchFamily="34" charset="0"/>
              </a:rPr>
              <a:t>select courses </a:t>
            </a:r>
            <a:r>
              <a:rPr lang="en-US" sz="1600" dirty="0" smtClean="0">
                <a:solidFill>
                  <a:schemeClr val="accent1"/>
                </a:solidFill>
                <a:latin typeface="Arial" pitchFamily="34" charset="0"/>
                <a:ea typeface="+mn-ea"/>
                <a:cs typeface="Arial" pitchFamily="34" charset="0"/>
              </a:rPr>
              <a:t>online via the Aeries Parent Portal </a:t>
            </a:r>
            <a:r>
              <a:rPr lang="en-US" sz="1600" u="sng" dirty="0" smtClean="0">
                <a:solidFill>
                  <a:schemeClr val="accent1"/>
                </a:solidFill>
                <a:latin typeface="Arial" pitchFamily="34" charset="0"/>
                <a:ea typeface="+mn-ea"/>
                <a:cs typeface="Arial" pitchFamily="34" charset="0"/>
              </a:rPr>
              <a:t>AND</a:t>
            </a:r>
            <a:r>
              <a:rPr lang="en-US" sz="1600" dirty="0" smtClean="0">
                <a:solidFill>
                  <a:schemeClr val="accent1"/>
                </a:solidFill>
                <a:latin typeface="Arial" pitchFamily="34" charset="0"/>
                <a:ea typeface="+mn-ea"/>
                <a:cs typeface="Arial" pitchFamily="34" charset="0"/>
              </a:rPr>
              <a:t> </a:t>
            </a:r>
            <a:r>
              <a:rPr lang="en-US" sz="1600" dirty="0" smtClean="0">
                <a:latin typeface="Arial" pitchFamily="34" charset="0"/>
                <a:ea typeface="+mn-ea"/>
                <a:cs typeface="Arial" pitchFamily="34" charset="0"/>
              </a:rPr>
              <a:t>complete the </a:t>
            </a:r>
            <a:r>
              <a:rPr lang="en-US" sz="1600" dirty="0" smtClean="0">
                <a:solidFill>
                  <a:schemeClr val="accent1"/>
                </a:solidFill>
                <a:latin typeface="Arial" pitchFamily="34" charset="0"/>
                <a:ea typeface="+mn-ea"/>
                <a:cs typeface="Arial" pitchFamily="34" charset="0"/>
              </a:rPr>
              <a:t>paper Course Selection Contract </a:t>
            </a:r>
            <a:r>
              <a:rPr lang="en-US" sz="1600" dirty="0" smtClean="0">
                <a:latin typeface="Arial" pitchFamily="34" charset="0"/>
                <a:ea typeface="+mn-ea"/>
                <a:cs typeface="Arial" pitchFamily="34" charset="0"/>
              </a:rPr>
              <a:t>prior to their Course Selection Night in the CCA Learning Commons.</a:t>
            </a:r>
          </a:p>
          <a:p>
            <a:pPr marL="285750" indent="-285750">
              <a:spcBef>
                <a:spcPts val="600"/>
              </a:spcBef>
              <a:buFont typeface="Wingdings" pitchFamily="2" charset="2"/>
              <a:buChar char="Ø"/>
              <a:defRPr/>
            </a:pPr>
            <a:r>
              <a:rPr lang="en-US" sz="1600" u="sng" dirty="0" smtClean="0">
                <a:latin typeface="Arial" pitchFamily="34" charset="0"/>
                <a:ea typeface="+mn-ea"/>
                <a:cs typeface="Arial" pitchFamily="34" charset="0"/>
              </a:rPr>
              <a:t>All requested forms must be completed fully and the required information provided</a:t>
            </a:r>
            <a:r>
              <a:rPr lang="en-US" sz="1600" dirty="0" smtClean="0">
                <a:latin typeface="Arial" pitchFamily="34" charset="0"/>
                <a:ea typeface="+mn-ea"/>
                <a:cs typeface="Arial" pitchFamily="34" charset="0"/>
              </a:rPr>
              <a:t>. If any part of your enrollment package is not complete, you will not be able to continue with the registration process and the counselors will be unable to process your course requests.</a:t>
            </a:r>
          </a:p>
          <a:p>
            <a:pPr marL="285750" indent="-285750">
              <a:spcBef>
                <a:spcPts val="600"/>
              </a:spcBef>
              <a:buFont typeface="Wingdings" pitchFamily="2" charset="2"/>
              <a:buChar char="Ø"/>
              <a:defRPr/>
            </a:pPr>
            <a:r>
              <a:rPr lang="en-US" sz="1600" dirty="0">
                <a:latin typeface="Arial" pitchFamily="34" charset="0"/>
                <a:cs typeface="Arial" pitchFamily="34" charset="0"/>
              </a:rPr>
              <a:t>In order to be consistent and fair to all incoming students, your designated Course Selection Night will be your only opportunity to meet with us to receive individualized course selection guidance. Please come prepared with your questions so that CCA staff are able to adequately advise you and your student in a timely manner.</a:t>
            </a:r>
          </a:p>
          <a:p>
            <a:pPr marL="285750" indent="-285750">
              <a:spcBef>
                <a:spcPts val="600"/>
              </a:spcBef>
              <a:buFont typeface="Wingdings" pitchFamily="2" charset="2"/>
              <a:buChar char="Ø"/>
              <a:defRPr/>
            </a:pPr>
            <a:r>
              <a:rPr lang="en-US" sz="1600" dirty="0" smtClean="0">
                <a:solidFill>
                  <a:schemeClr val="accent1"/>
                </a:solidFill>
                <a:latin typeface="Arial" pitchFamily="34" charset="0"/>
                <a:ea typeface="+mn-ea"/>
                <a:cs typeface="Arial" pitchFamily="34" charset="0"/>
              </a:rPr>
              <a:t>If you do not enroll by Friday, </a:t>
            </a:r>
            <a:r>
              <a:rPr lang="en-US" sz="1600" u="sng" dirty="0" smtClean="0">
                <a:solidFill>
                  <a:schemeClr val="accent1"/>
                </a:solidFill>
                <a:latin typeface="Arial" pitchFamily="34" charset="0"/>
                <a:ea typeface="+mn-ea"/>
                <a:cs typeface="Arial" pitchFamily="34" charset="0"/>
              </a:rPr>
              <a:t>April 28, 2017</a:t>
            </a:r>
            <a:r>
              <a:rPr lang="en-US" sz="1600" dirty="0" smtClean="0">
                <a:solidFill>
                  <a:schemeClr val="accent1"/>
                </a:solidFill>
                <a:latin typeface="Arial" pitchFamily="34" charset="0"/>
                <a:ea typeface="+mn-ea"/>
                <a:cs typeface="Arial" pitchFamily="34" charset="0"/>
              </a:rPr>
              <a:t>, you will forfeit your spot at Canyon Crest Academy and you will be enrolled at your boundary high school. </a:t>
            </a:r>
          </a:p>
          <a:p>
            <a:pPr>
              <a:buFont typeface="Wingdings 3" pitchFamily="18" charset="2"/>
              <a:buNone/>
              <a:defRPr/>
            </a:pPr>
            <a:endParaRPr lang="en-US" i="1" dirty="0">
              <a:ea typeface="+mn-ea"/>
              <a:cs typeface="+mn-cs"/>
            </a:endParaRPr>
          </a:p>
        </p:txBody>
      </p:sp>
      <p:sp>
        <p:nvSpPr>
          <p:cNvPr id="5" name="Title 5"/>
          <p:cNvSpPr txBox="1">
            <a:spLocks noGrp="1"/>
          </p:cNvSpPr>
          <p:nvPr>
            <p:ph type="title"/>
          </p:nvPr>
        </p:nvSpPr>
        <p:spPr>
          <a:xfrm>
            <a:off x="228600" y="152400"/>
            <a:ext cx="8686800" cy="762000"/>
          </a:xfrm>
        </p:spPr>
        <p:style>
          <a:lnRef idx="1">
            <a:schemeClr val="accent1"/>
          </a:lnRef>
          <a:fillRef idx="3">
            <a:schemeClr val="accent1"/>
          </a:fillRef>
          <a:effectRef idx="2">
            <a:schemeClr val="accent1"/>
          </a:effectRef>
          <a:fontRef idx="minor">
            <a:schemeClr val="lt1"/>
          </a:fontRef>
        </p:style>
        <p:txBody>
          <a:bodyPr/>
          <a:lstStyle/>
          <a:p>
            <a:pPr algn="ctr" fontAlgn="auto">
              <a:spcAft>
                <a:spcPts val="0"/>
              </a:spcAft>
              <a:defRPr/>
            </a:pPr>
            <a:r>
              <a:rPr lang="en-US" sz="4000" dirty="0" smtClean="0">
                <a:solidFill>
                  <a:schemeClr val="bg1"/>
                </a:solidFill>
                <a:effectLst>
                  <a:outerShdw blurRad="38100" dist="38100" dir="2700000" algn="tl">
                    <a:srgbClr val="000000">
                      <a:alpha val="43137"/>
                    </a:srgbClr>
                  </a:outerShdw>
                </a:effectLst>
                <a:latin typeface="Gill Sans MT" pitchFamily="34" charset="0"/>
                <a:cs typeface="Lucida Sans Unicode" pitchFamily="34" charset="0"/>
              </a:rPr>
              <a:t>Important Reminders</a:t>
            </a:r>
            <a:endParaRPr lang="en-US" sz="4000"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l="-859" b="20764"/>
          <a:stretch>
            <a:fillRect/>
          </a:stretch>
        </p:blipFill>
        <p:spPr bwMode="auto">
          <a:xfrm rot="-588658">
            <a:off x="2909888" y="3486150"/>
            <a:ext cx="3589337"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33375" y="76200"/>
            <a:ext cx="8305800" cy="4419600"/>
          </a:xfrm>
        </p:spPr>
        <p:txBody>
          <a:bodyPr/>
          <a:lstStyle/>
          <a:p>
            <a:pPr algn="ctr">
              <a:buFont typeface="Wingdings 3" pitchFamily="18" charset="2"/>
              <a:buNone/>
              <a:defRPr/>
            </a:pPr>
            <a:r>
              <a:rPr lang="en-US" dirty="0" smtClean="0">
                <a:latin typeface="Gill Sans MT" pitchFamily="34" charset="0"/>
                <a:ea typeface="ＭＳ Ｐゴシック" pitchFamily="34" charset="-128"/>
              </a:rPr>
              <a:t>	</a:t>
            </a:r>
          </a:p>
          <a:p>
            <a:pPr algn="ctr">
              <a:buFont typeface="Wingdings 3" pitchFamily="18" charset="2"/>
              <a:buNone/>
              <a:defRPr/>
            </a:pPr>
            <a:r>
              <a:rPr lang="en-US" sz="4000" b="1" dirty="0" smtClean="0">
                <a:latin typeface="Arial" pitchFamily="34" charset="0"/>
                <a:ea typeface="ＭＳ Ｐゴシック" pitchFamily="34" charset="-128"/>
                <a:cs typeface="Arial" pitchFamily="34" charset="0"/>
              </a:rPr>
              <a:t>THANK YOU &amp; </a:t>
            </a:r>
          </a:p>
          <a:p>
            <a:pPr algn="ctr">
              <a:buFont typeface="Wingdings 3" pitchFamily="18" charset="2"/>
              <a:buNone/>
              <a:defRPr/>
            </a:pPr>
            <a:r>
              <a:rPr lang="en-US" sz="4000" b="1" dirty="0" smtClean="0">
                <a:latin typeface="Arial" pitchFamily="34" charset="0"/>
                <a:ea typeface="ＭＳ Ｐゴシック" pitchFamily="34" charset="-128"/>
                <a:cs typeface="Arial" pitchFamily="34" charset="0"/>
              </a:rPr>
              <a:t>WELCOME  TO  </a:t>
            </a:r>
          </a:p>
          <a:p>
            <a:pPr algn="ctr">
              <a:buFont typeface="Wingdings 3" pitchFamily="18" charset="2"/>
              <a:buNone/>
              <a:defRPr/>
            </a:pPr>
            <a:r>
              <a:rPr lang="en-US" sz="4000" b="1" dirty="0" smtClean="0">
                <a:latin typeface="Arial" pitchFamily="34" charset="0"/>
                <a:ea typeface="ＭＳ Ｐゴシック" pitchFamily="34" charset="-128"/>
                <a:cs typeface="Arial" pitchFamily="34" charset="0"/>
              </a:rPr>
              <a:t>CANYON CREST ACADEMY!</a:t>
            </a:r>
          </a:p>
          <a:p>
            <a:pPr algn="ctr">
              <a:buFont typeface="Wingdings 3" pitchFamily="18" charset="2"/>
              <a:buNone/>
              <a:defRPr/>
            </a:pPr>
            <a:endParaRPr lang="en-US" sz="4000" b="1" dirty="0" smtClean="0">
              <a:latin typeface="Arial" pitchFamily="34" charset="0"/>
              <a:ea typeface="ＭＳ Ｐゴシック" pitchFamily="34" charset="-128"/>
              <a:cs typeface="Arial" pitchFamily="34" charset="0"/>
            </a:endParaRPr>
          </a:p>
          <a:p>
            <a:pPr>
              <a:buFont typeface="Wingdings 3" pitchFamily="18" charset="2"/>
              <a:buNone/>
              <a:defRPr/>
            </a:pPr>
            <a:r>
              <a:rPr lang="en-US" sz="4000" b="1" i="1" dirty="0" smtClean="0">
                <a:solidFill>
                  <a:schemeClr val="accent1"/>
                </a:solidFill>
                <a:effectLst>
                  <a:outerShdw blurRad="38100" dist="38100" dir="2700000" algn="tl">
                    <a:srgbClr val="C0C0C0"/>
                  </a:outerShdw>
                </a:effectLst>
                <a:latin typeface="Arial" pitchFamily="34" charset="0"/>
                <a:ea typeface="ＭＳ Ｐゴシック" pitchFamily="34" charset="-128"/>
                <a:cs typeface="Arial" pitchFamily="34" charset="0"/>
              </a:rPr>
              <a:t>                </a:t>
            </a:r>
            <a:r>
              <a:rPr lang="en-US" sz="4800" b="1" i="1" dirty="0" smtClean="0">
                <a:solidFill>
                  <a:schemeClr val="accent1"/>
                </a:solidFill>
                <a:effectLst>
                  <a:outerShdw blurRad="38100" dist="38100" dir="2700000" algn="tl">
                    <a:srgbClr val="C0C0C0"/>
                  </a:outerShdw>
                </a:effectLst>
                <a:latin typeface="Arial" pitchFamily="34" charset="0"/>
                <a:ea typeface="ＭＳ Ｐゴシック" pitchFamily="34" charset="-128"/>
                <a:cs typeface="Arial" pitchFamily="34" charset="0"/>
              </a:rPr>
              <a:t>GO RAVENS!!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228600" y="1219200"/>
            <a:ext cx="8001000" cy="5334000"/>
          </a:xfrm>
        </p:spPr>
        <p:txBody>
          <a:bodyPr/>
          <a:lstStyle/>
          <a:p>
            <a:pPr marL="457200" indent="-457200" eaLnBrk="1" hangingPunct="1">
              <a:spcBef>
                <a:spcPts val="600"/>
              </a:spcBef>
              <a:spcAft>
                <a:spcPts val="600"/>
              </a:spcAft>
              <a:buClr>
                <a:srgbClr val="C00000"/>
              </a:buClr>
              <a:buFont typeface="Wingdings" pitchFamily="2" charset="2"/>
              <a:buChar char="Ø"/>
            </a:pPr>
            <a:r>
              <a:rPr lang="en-US" sz="3200" dirty="0" smtClean="0">
                <a:solidFill>
                  <a:srgbClr val="050507"/>
                </a:solidFill>
                <a:latin typeface="Arial" charset="0"/>
                <a:ea typeface="ＭＳ Ｐゴシック" pitchFamily="34" charset="-128"/>
                <a:cs typeface="Arial" charset="0"/>
                <a:hlinkClick r:id="rId3"/>
              </a:rPr>
              <a:t>CCA main website</a:t>
            </a:r>
            <a:r>
              <a:rPr lang="en-US" sz="3200" dirty="0" smtClean="0">
                <a:solidFill>
                  <a:srgbClr val="050507"/>
                </a:solidFill>
                <a:latin typeface="Arial" charset="0"/>
                <a:ea typeface="ＭＳ Ｐゴシック" pitchFamily="34" charset="-128"/>
                <a:cs typeface="Arial" charset="0"/>
              </a:rPr>
              <a:t> </a:t>
            </a:r>
          </a:p>
          <a:p>
            <a:pPr marL="457200" indent="-457200" eaLnBrk="1" hangingPunct="1">
              <a:spcBef>
                <a:spcPts val="600"/>
              </a:spcBef>
              <a:spcAft>
                <a:spcPts val="600"/>
              </a:spcAft>
              <a:buClr>
                <a:srgbClr val="C00000"/>
              </a:buClr>
              <a:buFont typeface="Wingdings" pitchFamily="2" charset="2"/>
              <a:buChar char="Ø"/>
            </a:pPr>
            <a:r>
              <a:rPr lang="en-US" sz="3200" dirty="0" smtClean="0">
                <a:solidFill>
                  <a:srgbClr val="050507"/>
                </a:solidFill>
                <a:latin typeface="Arial" charset="0"/>
                <a:ea typeface="ＭＳ Ｐゴシック" pitchFamily="34" charset="-128"/>
                <a:cs typeface="Arial" charset="0"/>
                <a:hlinkClick r:id="rId4"/>
              </a:rPr>
              <a:t>CCA Calendar</a:t>
            </a:r>
            <a:endParaRPr lang="en-US" sz="3200" dirty="0" smtClean="0">
              <a:solidFill>
                <a:srgbClr val="050507"/>
              </a:solidFill>
              <a:latin typeface="Arial" charset="0"/>
              <a:ea typeface="ＭＳ Ｐゴシック" pitchFamily="34" charset="-128"/>
              <a:cs typeface="Arial" charset="0"/>
            </a:endParaRPr>
          </a:p>
          <a:p>
            <a:pPr marL="457200" indent="-457200" eaLnBrk="1" hangingPunct="1">
              <a:spcBef>
                <a:spcPts val="600"/>
              </a:spcBef>
              <a:spcAft>
                <a:spcPts val="600"/>
              </a:spcAft>
              <a:buClr>
                <a:srgbClr val="C00000"/>
              </a:buClr>
              <a:buFont typeface="Wingdings" pitchFamily="2" charset="2"/>
              <a:buChar char="Ø"/>
            </a:pPr>
            <a:r>
              <a:rPr lang="en-US" sz="3200" dirty="0" smtClean="0">
                <a:solidFill>
                  <a:srgbClr val="23EB36"/>
                </a:solidFill>
                <a:latin typeface="Arial" charset="0"/>
                <a:ea typeface="ＭＳ Ｐゴシック" pitchFamily="34" charset="-128"/>
                <a:cs typeface="Arial" charset="0"/>
                <a:hlinkClick r:id="rId5"/>
              </a:rPr>
              <a:t>CCA Counseling Website: Incoming Student Course Selection</a:t>
            </a:r>
            <a:endParaRPr lang="en-US" sz="3200" dirty="0" smtClean="0">
              <a:solidFill>
                <a:srgbClr val="23EB36"/>
              </a:solidFill>
              <a:latin typeface="Arial" charset="0"/>
              <a:ea typeface="ＭＳ Ｐゴシック" pitchFamily="34" charset="-128"/>
              <a:cs typeface="Arial" charset="0"/>
            </a:endParaRPr>
          </a:p>
          <a:p>
            <a:pPr marL="457200" indent="-457200" eaLnBrk="1" hangingPunct="1">
              <a:spcBef>
                <a:spcPts val="600"/>
              </a:spcBef>
              <a:spcAft>
                <a:spcPts val="600"/>
              </a:spcAft>
              <a:buFont typeface="Wingdings" pitchFamily="2" charset="2"/>
              <a:buChar char="Ø"/>
            </a:pPr>
            <a:r>
              <a:rPr lang="en-US" sz="3200" dirty="0" smtClean="0">
                <a:solidFill>
                  <a:srgbClr val="FF33CC"/>
                </a:solidFill>
                <a:latin typeface="Arial" charset="0"/>
                <a:ea typeface="ＭＳ Ｐゴシック" pitchFamily="34" charset="-128"/>
                <a:cs typeface="Arial" charset="0"/>
                <a:hlinkClick r:id="rId6"/>
              </a:rPr>
              <a:t>Counseling, College &amp; Career Center Newsletter</a:t>
            </a:r>
            <a:endParaRPr lang="en-US" sz="3200" dirty="0" smtClean="0">
              <a:latin typeface="Arial" charset="0"/>
              <a:ea typeface="ＭＳ Ｐゴシック" pitchFamily="34" charset="-128"/>
              <a:cs typeface="Arial" charset="0"/>
            </a:endParaRPr>
          </a:p>
          <a:p>
            <a:pPr marL="342900" indent="-342900" eaLnBrk="1" hangingPunct="1">
              <a:spcBef>
                <a:spcPts val="600"/>
              </a:spcBef>
              <a:spcAft>
                <a:spcPts val="600"/>
              </a:spcAft>
              <a:buFont typeface="Wingdings 3" pitchFamily="18" charset="2"/>
              <a:buNone/>
            </a:pPr>
            <a:endParaRPr lang="en-US" sz="2400" dirty="0" smtClean="0">
              <a:latin typeface="Gill Sans MT" pitchFamily="34" charset="0"/>
              <a:ea typeface="ＭＳ Ｐゴシック" pitchFamily="34" charset="-128"/>
            </a:endParaRPr>
          </a:p>
          <a:p>
            <a:pPr marL="342900" indent="-342900">
              <a:lnSpc>
                <a:spcPct val="80000"/>
              </a:lnSpc>
              <a:buFont typeface="Arial" charset="0"/>
              <a:buChar char="•"/>
            </a:pPr>
            <a:endParaRPr lang="en-US" sz="2400" dirty="0" smtClean="0">
              <a:ea typeface="ＭＳ Ｐゴシック" pitchFamily="34" charset="-128"/>
            </a:endParaRPr>
          </a:p>
        </p:txBody>
      </p:sp>
      <p:sp>
        <p:nvSpPr>
          <p:cNvPr id="5" name="Title 5"/>
          <p:cNvSpPr>
            <a:spLocks noGrp="1"/>
          </p:cNvSpPr>
          <p:nvPr>
            <p:ph type="title"/>
          </p:nvPr>
        </p:nvSpPr>
        <p:spPr>
          <a:xfrm>
            <a:off x="447675" y="92075"/>
            <a:ext cx="8229600" cy="788988"/>
          </a:xfrm>
        </p:spPr>
        <p:style>
          <a:lnRef idx="1">
            <a:schemeClr val="accent1"/>
          </a:lnRef>
          <a:fillRef idx="3">
            <a:schemeClr val="accent1"/>
          </a:fillRef>
          <a:effectRef idx="2">
            <a:schemeClr val="accent1"/>
          </a:effectRef>
          <a:fontRef idx="minor">
            <a:schemeClr val="lt1"/>
          </a:fontRef>
        </p:style>
        <p:txBody>
          <a:bodyPr>
            <a:noAutofit/>
          </a:bodyPr>
          <a:lstStyle/>
          <a:p>
            <a:pPr algn="ctr" eaLnBrk="1" fontAlgn="auto" hangingPunct="1">
              <a:spcAft>
                <a:spcPts val="0"/>
              </a:spcAft>
              <a:defRPr/>
            </a:pPr>
            <a:r>
              <a:rPr lang="en-US" sz="4000" dirty="0" smtClean="0">
                <a:solidFill>
                  <a:schemeClr val="bg1"/>
                </a:solidFill>
                <a:latin typeface="Gill Sans MT" pitchFamily="34" charset="0"/>
              </a:rPr>
              <a:t>Resources &amp; Staying Informed</a:t>
            </a:r>
            <a:endParaRPr lang="en-US" sz="4000" dirty="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81000" y="152400"/>
            <a:ext cx="82296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
            </a:scene3d>
            <a:sp3d prstMaterial="softEdge">
              <a:bevelT w="25400" h="25400"/>
            </a:sp3d>
          </a:bodyPr>
          <a:lstStyle/>
          <a:p>
            <a:pPr algn="ctr" fontAlgn="auto">
              <a:spcAft>
                <a:spcPts val="0"/>
              </a:spcAft>
              <a:defRPr/>
            </a:pPr>
            <a:r>
              <a:rPr lang="en-US" sz="4400" b="1" dirty="0" smtClean="0">
                <a:solidFill>
                  <a:schemeClr val="bg1"/>
                </a:solidFill>
                <a:effectLst>
                  <a:outerShdw blurRad="38100" dist="38100" dir="2700000" algn="tl">
                    <a:srgbClr val="000000">
                      <a:alpha val="43137"/>
                    </a:srgbClr>
                  </a:outerShdw>
                </a:effectLst>
                <a:latin typeface="Gill Sans MT" pitchFamily="34" charset="0"/>
              </a:rPr>
              <a:t>4x4 Schedule</a:t>
            </a:r>
            <a:endParaRPr lang="en-US" sz="4000" b="1"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
        <p:nvSpPr>
          <p:cNvPr id="11268" name="TextBox 6"/>
          <p:cNvSpPr txBox="1">
            <a:spLocks noChangeArrowheads="1"/>
          </p:cNvSpPr>
          <p:nvPr/>
        </p:nvSpPr>
        <p:spPr bwMode="auto">
          <a:xfrm>
            <a:off x="685800" y="1676400"/>
            <a:ext cx="769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sz="2200" b="1">
              <a:solidFill>
                <a:schemeClr val="bg1"/>
              </a:solidFill>
              <a:latin typeface="Gill Sans MT" pitchFamily="34" charset="0"/>
            </a:endParaRPr>
          </a:p>
        </p:txBody>
      </p:sp>
      <p:pic>
        <p:nvPicPr>
          <p:cNvPr id="11269" name="Picture 6" descr="Pictu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95375"/>
            <a:ext cx="6169025" cy="3248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0" name="TextBox 7"/>
          <p:cNvSpPr txBox="1">
            <a:spLocks noChangeArrowheads="1"/>
          </p:cNvSpPr>
          <p:nvPr/>
        </p:nvSpPr>
        <p:spPr bwMode="auto">
          <a:xfrm>
            <a:off x="246063" y="4343400"/>
            <a:ext cx="86868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0513" indent="-290513" eaLnBrk="0" hangingPunct="0">
              <a:tabLst>
                <a:tab pos="290513" algn="l"/>
              </a:tabLst>
              <a:defRPr>
                <a:solidFill>
                  <a:schemeClr val="tx1"/>
                </a:solidFill>
                <a:latin typeface="Arial" charset="0"/>
                <a:ea typeface="ＭＳ Ｐゴシック" pitchFamily="34" charset="-128"/>
              </a:defRPr>
            </a:lvl1pPr>
            <a:lvl2pPr marL="742950" indent="-285750" eaLnBrk="0" hangingPunct="0">
              <a:tabLst>
                <a:tab pos="290513" algn="l"/>
              </a:tabLst>
              <a:defRPr>
                <a:solidFill>
                  <a:schemeClr val="tx1"/>
                </a:solidFill>
                <a:latin typeface="Arial" charset="0"/>
                <a:ea typeface="ＭＳ Ｐゴシック" pitchFamily="34" charset="-128"/>
              </a:defRPr>
            </a:lvl2pPr>
            <a:lvl3pPr marL="1143000" indent="-228600" eaLnBrk="0" hangingPunct="0">
              <a:tabLst>
                <a:tab pos="290513" algn="l"/>
              </a:tabLst>
              <a:defRPr>
                <a:solidFill>
                  <a:schemeClr val="tx1"/>
                </a:solidFill>
                <a:latin typeface="Arial" charset="0"/>
                <a:ea typeface="ＭＳ Ｐゴシック" pitchFamily="34" charset="-128"/>
              </a:defRPr>
            </a:lvl3pPr>
            <a:lvl4pPr marL="1600200" indent="-228600" eaLnBrk="0" hangingPunct="0">
              <a:tabLst>
                <a:tab pos="290513" algn="l"/>
              </a:tabLst>
              <a:defRPr>
                <a:solidFill>
                  <a:schemeClr val="tx1"/>
                </a:solidFill>
                <a:latin typeface="Arial" charset="0"/>
                <a:ea typeface="ＭＳ Ｐゴシック" pitchFamily="34" charset="-128"/>
              </a:defRPr>
            </a:lvl4pPr>
            <a:lvl5pPr marL="2057400" indent="-228600" eaLnBrk="0" hangingPunct="0">
              <a:tabLst>
                <a:tab pos="290513"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290513"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290513"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290513"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290513" algn="l"/>
              </a:tabLst>
              <a:defRPr>
                <a:solidFill>
                  <a:schemeClr val="tx1"/>
                </a:solidFill>
                <a:latin typeface="Arial" charset="0"/>
                <a:ea typeface="ＭＳ Ｐゴシック" pitchFamily="34" charset="-128"/>
              </a:defRPr>
            </a:lvl9pPr>
          </a:lstStyle>
          <a:p>
            <a:pPr eaLnBrk="1" hangingPunct="1">
              <a:spcBef>
                <a:spcPts val="600"/>
              </a:spcBef>
              <a:buFont typeface="Arial" charset="0"/>
              <a:buChar char="•"/>
            </a:pPr>
            <a:r>
              <a:rPr lang="en-US" sz="2400"/>
              <a:t>Each 36-week school year is divided into two 18-week terms, </a:t>
            </a:r>
            <a:r>
              <a:rPr lang="en-US" sz="2400" b="1"/>
              <a:t>Fall &amp; Spring.</a:t>
            </a:r>
            <a:endParaRPr lang="en-US" sz="2400"/>
          </a:p>
          <a:p>
            <a:pPr eaLnBrk="1" hangingPunct="1">
              <a:lnSpc>
                <a:spcPct val="80000"/>
              </a:lnSpc>
              <a:spcBef>
                <a:spcPts val="600"/>
              </a:spcBef>
              <a:buFont typeface="Arial" charset="0"/>
              <a:buChar char="•"/>
            </a:pPr>
            <a:r>
              <a:rPr lang="en-US" sz="2400"/>
              <a:t>Each term is divided into two 9-week </a:t>
            </a:r>
            <a:r>
              <a:rPr lang="ja-JP" altLang="en-US" sz="2400"/>
              <a:t>“</a:t>
            </a:r>
            <a:r>
              <a:rPr lang="en-US" altLang="ja-JP" sz="2400"/>
              <a:t>quarters</a:t>
            </a:r>
            <a:r>
              <a:rPr lang="ja-JP" altLang="en-US" sz="2400"/>
              <a:t>” </a:t>
            </a:r>
            <a:r>
              <a:rPr lang="en-US" altLang="ja-JP" sz="2400"/>
              <a:t>which are equal to </a:t>
            </a:r>
            <a:r>
              <a:rPr lang="en-US" altLang="ja-JP" sz="2400" u="sng"/>
              <a:t>semesters</a:t>
            </a:r>
            <a:r>
              <a:rPr lang="en-US" altLang="ja-JP" sz="2400"/>
              <a:t> on a traditional schedule. </a:t>
            </a:r>
            <a:endParaRPr lang="en-US" sz="2400"/>
          </a:p>
        </p:txBody>
      </p:sp>
      <p:cxnSp>
        <p:nvCxnSpPr>
          <p:cNvPr id="3" name="Straight Connector 2"/>
          <p:cNvCxnSpPr/>
          <p:nvPr/>
        </p:nvCxnSpPr>
        <p:spPr>
          <a:xfrm>
            <a:off x="3276600" y="23622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43600" y="2362200"/>
            <a:ext cx="0" cy="1676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381000" y="1828800"/>
            <a:ext cx="8305800" cy="2667000"/>
          </a:xfrm>
        </p:spPr>
        <p:txBody>
          <a:bodyPr/>
          <a:lstStyle/>
          <a:p>
            <a:pPr eaLnBrk="1" hangingPunct="1"/>
            <a:endParaRPr lang="en-US" sz="1600" dirty="0" smtClean="0">
              <a:ea typeface="ＭＳ Ｐゴシック" pitchFamily="34" charset="-128"/>
            </a:endParaRPr>
          </a:p>
          <a:p>
            <a:pPr eaLnBrk="1" hangingPunct="1"/>
            <a:endParaRPr lang="en-US" sz="1600" dirty="0" smtClean="0">
              <a:ea typeface="ＭＳ Ｐゴシック" pitchFamily="34" charset="-128"/>
            </a:endParaRPr>
          </a:p>
          <a:p>
            <a:pPr eaLnBrk="1" hangingPunct="1"/>
            <a:endParaRPr lang="en-US" sz="1600" dirty="0" smtClean="0">
              <a:ea typeface="ＭＳ Ｐゴシック" pitchFamily="34" charset="-128"/>
            </a:endParaRPr>
          </a:p>
          <a:p>
            <a:pPr eaLnBrk="1" hangingPunct="1"/>
            <a:endParaRPr lang="en-US" sz="1600" dirty="0" smtClean="0">
              <a:ea typeface="ＭＳ Ｐゴシック" pitchFamily="34" charset="-128"/>
            </a:endParaRPr>
          </a:p>
          <a:p>
            <a:pPr eaLnBrk="1" hangingPunct="1"/>
            <a:endParaRPr lang="en-US" sz="1600" dirty="0" smtClean="0">
              <a:ea typeface="ＭＳ Ｐゴシック" pitchFamily="34" charset="-128"/>
            </a:endParaRPr>
          </a:p>
          <a:p>
            <a:pPr eaLnBrk="1" hangingPunct="1"/>
            <a:endParaRPr lang="en-US" sz="1600" dirty="0" smtClean="0">
              <a:ea typeface="ＭＳ Ｐゴシック" pitchFamily="34" charset="-128"/>
            </a:endParaRPr>
          </a:p>
          <a:p>
            <a:pPr eaLnBrk="1" hangingPunct="1"/>
            <a:endParaRPr lang="en-US" sz="1600" dirty="0" smtClean="0">
              <a:ea typeface="ＭＳ Ｐゴシック" pitchFamily="34" charset="-128"/>
            </a:endParaRPr>
          </a:p>
          <a:p>
            <a:pPr eaLnBrk="1" hangingPunct="1"/>
            <a:endParaRPr lang="en-US" sz="1600" dirty="0" smtClean="0">
              <a:ea typeface="ＭＳ Ｐゴシック" pitchFamily="34" charset="-128"/>
            </a:endParaRPr>
          </a:p>
          <a:p>
            <a:pPr eaLnBrk="1" hangingPunct="1">
              <a:buFont typeface="Wingdings 3" pitchFamily="18" charset="2"/>
              <a:buNone/>
            </a:pPr>
            <a:endParaRPr lang="en-US" sz="1600" dirty="0" smtClean="0">
              <a:ea typeface="ＭＳ Ｐゴシック" pitchFamily="34" charset="-128"/>
            </a:endParaRPr>
          </a:p>
        </p:txBody>
      </p:sp>
      <p:sp>
        <p:nvSpPr>
          <p:cNvPr id="5" name="Title 5"/>
          <p:cNvSpPr txBox="1">
            <a:spLocks/>
          </p:cNvSpPr>
          <p:nvPr/>
        </p:nvSpPr>
        <p:spPr>
          <a:xfrm>
            <a:off x="381000" y="152400"/>
            <a:ext cx="8382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
            </a:scene3d>
            <a:sp3d prstMaterial="softEdge">
              <a:bevelT w="25400" h="25400"/>
            </a:sp3d>
          </a:bodyPr>
          <a:lstStyle/>
          <a:p>
            <a:pPr algn="ctr" fontAlgn="auto">
              <a:spcAft>
                <a:spcPts val="0"/>
              </a:spcAft>
              <a:defRPr/>
            </a:pPr>
            <a:r>
              <a:rPr lang="en-US" sz="4000" b="1" dirty="0">
                <a:solidFill>
                  <a:schemeClr val="bg1"/>
                </a:solidFill>
                <a:effectLst>
                  <a:outerShdw blurRad="38100" dist="38100" dir="2700000" algn="tl">
                    <a:srgbClr val="000000">
                      <a:alpha val="43137"/>
                    </a:srgbClr>
                  </a:outerShdw>
                </a:effectLst>
                <a:latin typeface="Gill Sans MT" pitchFamily="34" charset="0"/>
              </a:rPr>
              <a:t>4x4 Schedule</a:t>
            </a:r>
            <a:endParaRPr lang="en-US" sz="3600" b="1"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
        <p:nvSpPr>
          <p:cNvPr id="12293" name="TextBox 6"/>
          <p:cNvSpPr txBox="1">
            <a:spLocks noChangeArrowheads="1"/>
          </p:cNvSpPr>
          <p:nvPr/>
        </p:nvSpPr>
        <p:spPr bwMode="auto">
          <a:xfrm>
            <a:off x="533400" y="15240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t>              </a:t>
            </a:r>
          </a:p>
          <a:p>
            <a:pPr eaLnBrk="1" hangingPunct="1"/>
            <a:r>
              <a:rPr lang="en-US">
                <a:latin typeface="Gill Sans MT" pitchFamily="34" charset="0"/>
              </a:rPr>
              <a:t>                  </a:t>
            </a:r>
            <a:endParaRPr lang="en-US" sz="2200" b="1">
              <a:solidFill>
                <a:schemeClr val="bg1"/>
              </a:solidFill>
              <a:latin typeface="Gill Sans MT" pitchFamily="34" charset="0"/>
            </a:endParaRPr>
          </a:p>
        </p:txBody>
      </p:sp>
      <p:pic>
        <p:nvPicPr>
          <p:cNvPr id="12294" name="Picture 6" descr="Pictur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06500"/>
            <a:ext cx="57912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8"/>
          <p:cNvSpPr txBox="1">
            <a:spLocks noChangeArrowheads="1"/>
          </p:cNvSpPr>
          <p:nvPr/>
        </p:nvSpPr>
        <p:spPr bwMode="auto">
          <a:xfrm>
            <a:off x="304800" y="4267200"/>
            <a:ext cx="8534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tabLst>
                <a:tab pos="290513" algn="l"/>
              </a:tabLst>
              <a:defRPr>
                <a:solidFill>
                  <a:schemeClr val="tx1"/>
                </a:solidFill>
                <a:latin typeface="Arial" charset="0"/>
                <a:ea typeface="ＭＳ Ｐゴシック" pitchFamily="34" charset="-128"/>
              </a:defRPr>
            </a:lvl1pPr>
            <a:lvl2pPr marL="742950" indent="-285750" eaLnBrk="0" hangingPunct="0">
              <a:tabLst>
                <a:tab pos="290513" algn="l"/>
              </a:tabLst>
              <a:defRPr>
                <a:solidFill>
                  <a:schemeClr val="tx1"/>
                </a:solidFill>
                <a:latin typeface="Arial" charset="0"/>
                <a:ea typeface="ＭＳ Ｐゴシック" pitchFamily="34" charset="-128"/>
              </a:defRPr>
            </a:lvl2pPr>
            <a:lvl3pPr marL="1143000" indent="-228600" eaLnBrk="0" hangingPunct="0">
              <a:tabLst>
                <a:tab pos="290513" algn="l"/>
              </a:tabLst>
              <a:defRPr>
                <a:solidFill>
                  <a:schemeClr val="tx1"/>
                </a:solidFill>
                <a:latin typeface="Arial" charset="0"/>
                <a:ea typeface="ＭＳ Ｐゴシック" pitchFamily="34" charset="-128"/>
              </a:defRPr>
            </a:lvl3pPr>
            <a:lvl4pPr marL="1600200" indent="-228600" eaLnBrk="0" hangingPunct="0">
              <a:tabLst>
                <a:tab pos="290513" algn="l"/>
              </a:tabLst>
              <a:defRPr>
                <a:solidFill>
                  <a:schemeClr val="tx1"/>
                </a:solidFill>
                <a:latin typeface="Arial" charset="0"/>
                <a:ea typeface="ＭＳ Ｐゴシック" pitchFamily="34" charset="-128"/>
              </a:defRPr>
            </a:lvl4pPr>
            <a:lvl5pPr marL="2057400" indent="-228600" eaLnBrk="0" hangingPunct="0">
              <a:tabLst>
                <a:tab pos="290513" algn="l"/>
              </a:tabLst>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tabLst>
                <a:tab pos="290513" algn="l"/>
              </a:tabLs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tabLst>
                <a:tab pos="290513" algn="l"/>
              </a:tabLs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tabLst>
                <a:tab pos="290513" algn="l"/>
              </a:tabLs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tabLst>
                <a:tab pos="290513" algn="l"/>
              </a:tabLst>
              <a:defRPr>
                <a:solidFill>
                  <a:schemeClr val="tx1"/>
                </a:solidFill>
                <a:latin typeface="Arial" charset="0"/>
                <a:ea typeface="ＭＳ Ｐゴシック" pitchFamily="34" charset="-128"/>
              </a:defRPr>
            </a:lvl9pPr>
          </a:lstStyle>
          <a:p>
            <a:pPr eaLnBrk="1" hangingPunct="1">
              <a:spcBef>
                <a:spcPct val="20000"/>
              </a:spcBef>
              <a:buFontTx/>
              <a:buChar char="•"/>
            </a:pPr>
            <a:r>
              <a:rPr lang="en-US" sz="2200"/>
              <a:t>Each course completed on the 4 x 4 block schedule is the equivalent of a </a:t>
            </a:r>
            <a:r>
              <a:rPr lang="en-US" sz="2200" u="sng"/>
              <a:t>year-long</a:t>
            </a:r>
            <a:r>
              <a:rPr lang="en-US" sz="2200"/>
              <a:t> course on a traditional semester</a:t>
            </a:r>
            <a:r>
              <a:rPr lang="en-US" sz="2200" i="1"/>
              <a:t> </a:t>
            </a:r>
            <a:r>
              <a:rPr lang="en-US" sz="2200"/>
              <a:t>schedule.</a:t>
            </a:r>
          </a:p>
          <a:p>
            <a:pPr eaLnBrk="1" hangingPunct="1">
              <a:spcBef>
                <a:spcPct val="20000"/>
              </a:spcBef>
              <a:buFontTx/>
              <a:buChar char="•"/>
            </a:pPr>
            <a:r>
              <a:rPr kumimoji="1" lang="en-US" sz="2200"/>
              <a:t>Students can take </a:t>
            </a:r>
            <a:r>
              <a:rPr kumimoji="1" lang="en-US" sz="2200" b="1"/>
              <a:t>4 courses each term</a:t>
            </a:r>
            <a:r>
              <a:rPr kumimoji="1" lang="en-US" sz="2200"/>
              <a:t>, for a total of </a:t>
            </a:r>
            <a:r>
              <a:rPr kumimoji="1" lang="en-US" sz="2200" b="1"/>
              <a:t>8 courses in a school year.  </a:t>
            </a:r>
            <a:r>
              <a:rPr kumimoji="1" lang="en-US" sz="2200"/>
              <a:t>They must take at least </a:t>
            </a:r>
            <a:r>
              <a:rPr kumimoji="1" lang="en-US" sz="2200" b="1"/>
              <a:t>3</a:t>
            </a:r>
            <a:r>
              <a:rPr kumimoji="1" lang="en-US" sz="2200"/>
              <a:t> courses each term.</a:t>
            </a:r>
            <a:endParaRPr lang="en-US" sz="2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457200" y="152400"/>
            <a:ext cx="8229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scene3d>
              <a:camera prst="orthographicFront"/>
              <a:lightRig rig="soft" dir="t"/>
            </a:scene3d>
            <a:sp3d prstMaterial="softEdge">
              <a:bevelT w="25400" h="25400"/>
            </a:sp3d>
          </a:bodyPr>
          <a:lstStyle/>
          <a:p>
            <a:pPr algn="ctr" fontAlgn="auto">
              <a:spcAft>
                <a:spcPts val="0"/>
              </a:spcAft>
              <a:defRPr/>
            </a:pPr>
            <a:r>
              <a:rPr lang="en-US" sz="3200" b="1" cap="all" dirty="0">
                <a:solidFill>
                  <a:schemeClr val="tx1"/>
                </a:solidFill>
                <a:effectLst>
                  <a:outerShdw blurRad="31750" dist="25400" dir="5400000" algn="tl" rotWithShape="0">
                    <a:srgbClr val="000000">
                      <a:alpha val="25000"/>
                    </a:srgbClr>
                  </a:outerShdw>
                </a:effectLst>
                <a:latin typeface="Gill Sans MT" pitchFamily="34" charset="0"/>
                <a:cs typeface="Lucida Sans Unicode" pitchFamily="34" charset="0"/>
              </a:rPr>
              <a:t>SDUHSD</a:t>
            </a:r>
          </a:p>
          <a:p>
            <a:pPr algn="ctr" fontAlgn="auto">
              <a:spcAft>
                <a:spcPts val="0"/>
              </a:spcAft>
              <a:defRPr/>
            </a:pPr>
            <a:r>
              <a:rPr lang="en-US" sz="3600" b="1" dirty="0">
                <a:solidFill>
                  <a:schemeClr val="bg1"/>
                </a:solidFill>
                <a:effectLst>
                  <a:outerShdw blurRad="31750" dist="25400" dir="5400000" algn="tl" rotWithShape="0">
                    <a:srgbClr val="000000">
                      <a:alpha val="25000"/>
                    </a:srgbClr>
                  </a:outerShdw>
                </a:effectLst>
                <a:latin typeface="Gill Sans MT" pitchFamily="34" charset="0"/>
                <a:cs typeface="Lucida Sans Unicode" pitchFamily="34" charset="0"/>
              </a:rPr>
              <a:t>Graduation Requirements </a:t>
            </a:r>
          </a:p>
        </p:txBody>
      </p:sp>
      <p:pic>
        <p:nvPicPr>
          <p:cNvPr id="13316"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35063"/>
            <a:ext cx="8229600" cy="37449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4724400"/>
            <a:ext cx="8382000" cy="1366528"/>
          </a:xfrm>
          <a:prstGeom prst="rect">
            <a:avLst/>
          </a:prstGeom>
          <a:noFill/>
        </p:spPr>
        <p:txBody>
          <a:bodyPr>
            <a:spAutoFit/>
          </a:bodyPr>
          <a:lstStyle/>
          <a:p>
            <a:pPr fontAlgn="auto">
              <a:lnSpc>
                <a:spcPct val="115000"/>
              </a:lnSpc>
              <a:spcBef>
                <a:spcPts val="0"/>
              </a:spcBef>
              <a:spcAft>
                <a:spcPts val="0"/>
              </a:spcAft>
              <a:defRPr/>
            </a:pPr>
            <a:r>
              <a:rPr lang="en-US" dirty="0" smtClean="0">
                <a:latin typeface="Arial" pitchFamily="34" charset="0"/>
                <a:ea typeface="Calibri"/>
                <a:cs typeface="Arial" pitchFamily="34" charset="0"/>
              </a:rPr>
              <a:t>In addition, all students must pass:</a:t>
            </a:r>
          </a:p>
          <a:p>
            <a:pPr marL="285750" indent="-285750" fontAlgn="auto">
              <a:lnSpc>
                <a:spcPct val="115000"/>
              </a:lnSpc>
              <a:spcBef>
                <a:spcPts val="0"/>
              </a:spcBef>
              <a:spcAft>
                <a:spcPts val="0"/>
              </a:spcAft>
              <a:buFont typeface="Arial" panose="020B0604020202020204" pitchFamily="34" charset="0"/>
              <a:buChar char="•"/>
              <a:defRPr/>
            </a:pPr>
            <a:r>
              <a:rPr lang="en-US" dirty="0" smtClean="0">
                <a:latin typeface="Arial" pitchFamily="34" charset="0"/>
                <a:ea typeface="Calibri"/>
                <a:cs typeface="Arial" pitchFamily="34" charset="0"/>
              </a:rPr>
              <a:t>Algebra </a:t>
            </a:r>
            <a:r>
              <a:rPr lang="en-US" dirty="0">
                <a:latin typeface="Arial" pitchFamily="34" charset="0"/>
                <a:ea typeface="Calibri"/>
                <a:cs typeface="Arial" pitchFamily="34" charset="0"/>
              </a:rPr>
              <a:t>I or Integrated Math I (requirement can be met in 8</a:t>
            </a:r>
            <a:r>
              <a:rPr lang="en-US" baseline="30000" dirty="0">
                <a:latin typeface="Arial" pitchFamily="34" charset="0"/>
                <a:ea typeface="Calibri"/>
                <a:cs typeface="Arial" pitchFamily="34" charset="0"/>
              </a:rPr>
              <a:t>th</a:t>
            </a:r>
            <a:r>
              <a:rPr lang="en-US" dirty="0">
                <a:latin typeface="Arial" pitchFamily="34" charset="0"/>
                <a:ea typeface="Calibri"/>
                <a:cs typeface="Arial" pitchFamily="34" charset="0"/>
              </a:rPr>
              <a:t> grade but </a:t>
            </a:r>
            <a:r>
              <a:rPr lang="en-US" b="1" dirty="0">
                <a:latin typeface="Arial" pitchFamily="34" charset="0"/>
                <a:ea typeface="Calibri"/>
                <a:cs typeface="Arial" pitchFamily="34" charset="0"/>
              </a:rPr>
              <a:t>middle school classes do not count toward 30 high school </a:t>
            </a:r>
            <a:r>
              <a:rPr lang="en-US" dirty="0">
                <a:latin typeface="Arial" pitchFamily="34" charset="0"/>
                <a:ea typeface="Calibri"/>
                <a:cs typeface="Arial" pitchFamily="34" charset="0"/>
              </a:rPr>
              <a:t>math credits)</a:t>
            </a:r>
          </a:p>
          <a:p>
            <a:pPr marL="285750" indent="-285750" fontAlgn="auto">
              <a:lnSpc>
                <a:spcPct val="115000"/>
              </a:lnSpc>
              <a:spcBef>
                <a:spcPts val="0"/>
              </a:spcBef>
              <a:spcAft>
                <a:spcPts val="0"/>
              </a:spcAft>
              <a:buFont typeface="Arial" panose="020B0604020202020204" pitchFamily="34" charset="0"/>
              <a:buChar char="•"/>
              <a:defRPr/>
            </a:pPr>
            <a:r>
              <a:rPr lang="en-US" b="1" dirty="0" smtClean="0">
                <a:latin typeface="Arial" pitchFamily="34" charset="0"/>
                <a:ea typeface="Calibri"/>
                <a:cs typeface="Arial" pitchFamily="34" charset="0"/>
              </a:rPr>
              <a:t>California</a:t>
            </a:r>
            <a:r>
              <a:rPr lang="en-US" dirty="0" smtClean="0">
                <a:latin typeface="Arial" pitchFamily="34" charset="0"/>
                <a:ea typeface="Calibri"/>
                <a:cs typeface="Arial" pitchFamily="34" charset="0"/>
              </a:rPr>
              <a:t> </a:t>
            </a:r>
            <a:r>
              <a:rPr lang="en-US" b="1" dirty="0" smtClean="0">
                <a:latin typeface="Arial" pitchFamily="34" charset="0"/>
                <a:ea typeface="Calibri"/>
                <a:cs typeface="Arial" pitchFamily="34" charset="0"/>
              </a:rPr>
              <a:t>State-mandated </a:t>
            </a:r>
            <a:r>
              <a:rPr lang="en-US" b="1" dirty="0">
                <a:latin typeface="Arial" pitchFamily="34" charset="0"/>
                <a:ea typeface="Calibri"/>
                <a:cs typeface="Arial" pitchFamily="34" charset="0"/>
              </a:rPr>
              <a:t>Health curriculum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5" descr="Picture5.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2863" y="990600"/>
            <a:ext cx="9042400" cy="5038725"/>
          </a:xfrm>
        </p:spPr>
      </p:pic>
      <p:sp>
        <p:nvSpPr>
          <p:cNvPr id="5" name="Title 5"/>
          <p:cNvSpPr txBox="1">
            <a:spLocks noGrp="1"/>
          </p:cNvSpPr>
          <p:nvPr>
            <p:ph type="title"/>
          </p:nvPr>
        </p:nvSpPr>
        <p:spPr>
          <a:xfrm>
            <a:off x="165847" y="76200"/>
            <a:ext cx="8763000" cy="762000"/>
          </a:xfrm>
        </p:spPr>
        <p:style>
          <a:lnRef idx="1">
            <a:schemeClr val="accent1"/>
          </a:lnRef>
          <a:fillRef idx="3">
            <a:schemeClr val="accent1"/>
          </a:fillRef>
          <a:effectRef idx="2">
            <a:schemeClr val="accent1"/>
          </a:effectRef>
          <a:fontRef idx="minor">
            <a:schemeClr val="lt1"/>
          </a:fontRef>
        </p:style>
        <p:txBody>
          <a:bodyPr>
            <a:normAutofit/>
          </a:bodyPr>
          <a:lstStyle/>
          <a:p>
            <a:pPr algn="ctr" fontAlgn="auto">
              <a:spcAft>
                <a:spcPts val="0"/>
              </a:spcAft>
              <a:defRPr/>
            </a:pPr>
            <a:r>
              <a:rPr lang="en-US" sz="4000" dirty="0" smtClean="0">
                <a:solidFill>
                  <a:schemeClr val="bg1"/>
                </a:solidFill>
                <a:effectLst>
                  <a:outerShdw blurRad="38100" dist="38100" dir="2700000" algn="tl">
                    <a:srgbClr val="000000">
                      <a:alpha val="43137"/>
                    </a:srgbClr>
                  </a:outerShdw>
                </a:effectLst>
                <a:latin typeface="Gill Sans MT" pitchFamily="34" charset="0"/>
                <a:cs typeface="Lucida Sans Unicode" pitchFamily="34" charset="0"/>
              </a:rPr>
              <a:t>CSU/UC Subject Requirements</a:t>
            </a:r>
            <a:endParaRPr lang="en-US" sz="4000" dirty="0">
              <a:solidFill>
                <a:schemeClr val="bg1"/>
              </a:solidFill>
              <a:effectLst>
                <a:outerShdw blurRad="38100" dist="38100" dir="2700000" algn="tl">
                  <a:srgbClr val="000000">
                    <a:alpha val="43137"/>
                  </a:srgbClr>
                </a:outerShdw>
              </a:effectLst>
              <a:latin typeface="Gill Sans MT" pitchFamily="34" charset="0"/>
              <a:cs typeface="Lucida Sans Unicode" pitchFamily="34" charset="0"/>
            </a:endParaRPr>
          </a:p>
        </p:txBody>
      </p:sp>
      <p:sp>
        <p:nvSpPr>
          <p:cNvPr id="14341" name="Rectangle 6"/>
          <p:cNvSpPr>
            <a:spLocks noChangeArrowheads="1"/>
          </p:cNvSpPr>
          <p:nvPr/>
        </p:nvSpPr>
        <p:spPr bwMode="auto">
          <a:xfrm>
            <a:off x="246063" y="1219200"/>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Tx/>
              <a:buAutoNum type="alphaUcPeriod"/>
            </a:pPr>
            <a:r>
              <a:rPr lang="en-US" sz="1600" b="1" dirty="0"/>
              <a:t>History/Social Science – 2 YEARS/TERMS REQUIRED </a:t>
            </a:r>
          </a:p>
          <a:p>
            <a:pPr marL="457200" indent="-457200">
              <a:buFontTx/>
              <a:buAutoNum type="alphaUcPeriod"/>
            </a:pPr>
            <a:endParaRPr lang="en-US" sz="1600" b="1" dirty="0"/>
          </a:p>
          <a:p>
            <a:pPr marL="457200" indent="-457200">
              <a:buFontTx/>
              <a:buAutoNum type="alphaUcPeriod"/>
            </a:pPr>
            <a:r>
              <a:rPr lang="en-US" sz="1600" b="1" dirty="0"/>
              <a:t>English – 4 YEARS/TERMS REQUIRED</a:t>
            </a:r>
          </a:p>
          <a:p>
            <a:pPr marL="457200" indent="-457200">
              <a:buFontTx/>
              <a:buAutoNum type="alphaUcPeriod"/>
            </a:pPr>
            <a:endParaRPr lang="en-US" sz="1600" b="1" dirty="0"/>
          </a:p>
          <a:p>
            <a:pPr marL="457200" indent="-457200"/>
            <a:r>
              <a:rPr lang="en-US" sz="1600" b="1" dirty="0"/>
              <a:t>C.  	Mathematics – 3 YEARS/TERMS REQUIRED, </a:t>
            </a:r>
            <a:r>
              <a:rPr lang="en-US" sz="1400" i="1" dirty="0"/>
              <a:t>4 TERMS RECOMMENDED  </a:t>
            </a:r>
            <a:endParaRPr lang="en-US" sz="1600" i="1" dirty="0"/>
          </a:p>
          <a:p>
            <a:pPr marL="457200" indent="-457200"/>
            <a:r>
              <a:rPr lang="en-US" sz="1600" i="1" dirty="0"/>
              <a:t>	</a:t>
            </a:r>
            <a:r>
              <a:rPr lang="en-US" sz="1600" i="1" dirty="0" smtClean="0"/>
              <a:t>*</a:t>
            </a:r>
            <a:r>
              <a:rPr lang="en-US" sz="1600" dirty="0"/>
              <a:t>Must take up to Integrated Math III or Algebra II</a:t>
            </a:r>
          </a:p>
          <a:p>
            <a:pPr marL="457200" indent="-457200"/>
            <a:endParaRPr lang="en-US" sz="1600" b="1" dirty="0"/>
          </a:p>
          <a:p>
            <a:pPr marL="457200" indent="-457200"/>
            <a:r>
              <a:rPr lang="en-US" sz="1600" b="1" dirty="0"/>
              <a:t>D.  	Laboratory Science – 2 YEARS/TERMS REQUIRED, </a:t>
            </a:r>
            <a:r>
              <a:rPr lang="en-US" sz="1400" i="1" dirty="0"/>
              <a:t>3 TERMS RECOMMENDED  </a:t>
            </a:r>
            <a:endParaRPr lang="en-US" sz="1600" dirty="0"/>
          </a:p>
          <a:p>
            <a:pPr marL="457200" indent="-457200"/>
            <a:endParaRPr lang="en-US" sz="1600" b="1" dirty="0"/>
          </a:p>
          <a:p>
            <a:pPr marL="457200" indent="-457200">
              <a:buFontTx/>
              <a:buAutoNum type="alphaUcPeriod" startAt="5"/>
            </a:pPr>
            <a:r>
              <a:rPr lang="en-US" sz="1600" b="1" dirty="0"/>
              <a:t>Language Other than English – 2 YEARS/TERMS REQUIRED, </a:t>
            </a:r>
            <a:r>
              <a:rPr lang="en-US" sz="1400" i="1" dirty="0"/>
              <a:t>3 TERMS RECOMMENDED </a:t>
            </a:r>
            <a:r>
              <a:rPr lang="en-US" sz="1600" i="1" dirty="0"/>
              <a:t>  </a:t>
            </a:r>
            <a:r>
              <a:rPr lang="en-US" sz="1600" dirty="0"/>
              <a:t>*Must be the same language </a:t>
            </a:r>
          </a:p>
          <a:p>
            <a:pPr marL="457200" indent="-457200"/>
            <a:endParaRPr lang="en-US" sz="1600" b="1" dirty="0"/>
          </a:p>
          <a:p>
            <a:pPr marL="457200" indent="-457200">
              <a:buFontTx/>
              <a:buAutoNum type="alphaUcPeriod" startAt="6"/>
            </a:pPr>
            <a:r>
              <a:rPr lang="en-US" sz="1600" b="1" dirty="0"/>
              <a:t>Visual and Performing Arts (VPA) – 1 YEAR/TERM REQUIRED  </a:t>
            </a:r>
          </a:p>
          <a:p>
            <a:pPr marL="457200" indent="-457200">
              <a:buFontTx/>
              <a:buAutoNum type="alphaUcPeriod" startAt="6"/>
            </a:pPr>
            <a:endParaRPr lang="en-US" sz="1600" b="1" dirty="0"/>
          </a:p>
          <a:p>
            <a:pPr marL="457200" indent="-457200">
              <a:buFontTx/>
              <a:buAutoNum type="alphaUcPeriod" startAt="6"/>
            </a:pPr>
            <a:r>
              <a:rPr lang="en-US" sz="1600" b="1" dirty="0"/>
              <a:t>College-Preparatory Electives – 1 YEAR/TERM REQUIRED</a:t>
            </a:r>
          </a:p>
        </p:txBody>
      </p:sp>
      <p:sp>
        <p:nvSpPr>
          <p:cNvPr id="14342" name="TextBox 7"/>
          <p:cNvSpPr txBox="1">
            <a:spLocks noChangeArrowheads="1"/>
          </p:cNvSpPr>
          <p:nvPr/>
        </p:nvSpPr>
        <p:spPr bwMode="auto">
          <a:xfrm>
            <a:off x="393700" y="5334000"/>
            <a:ext cx="8305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80000"/>
              </a:lnSpc>
            </a:pPr>
            <a:r>
              <a:rPr lang="en-US" sz="1600" b="1" i="1" dirty="0" smtClean="0"/>
              <a:t>All </a:t>
            </a:r>
            <a:r>
              <a:rPr lang="en-US" sz="1600" b="1" i="1" dirty="0"/>
              <a:t>courses must be completed with </a:t>
            </a:r>
            <a:r>
              <a:rPr lang="ja-JP" altLang="en-US" sz="1600" b="1" i="1" dirty="0"/>
              <a:t>‘</a:t>
            </a:r>
            <a:r>
              <a:rPr lang="en-US" altLang="ja-JP" sz="1600" b="1" i="1" dirty="0"/>
              <a:t>C</a:t>
            </a:r>
            <a:r>
              <a:rPr lang="ja-JP" altLang="en-US" sz="1600" b="1" i="1" dirty="0"/>
              <a:t>’</a:t>
            </a:r>
            <a:r>
              <a:rPr lang="en-US" altLang="ja-JP" sz="1600" b="1" i="1" dirty="0"/>
              <a:t> grade or higher</a:t>
            </a:r>
          </a:p>
          <a:p>
            <a:pPr eaLnBrk="1" hangingPunct="1">
              <a:lnSpc>
                <a:spcPct val="80000"/>
              </a:lnSpc>
            </a:pPr>
            <a:r>
              <a:rPr lang="en-US" sz="1600" b="1" i="1" dirty="0" smtClean="0">
                <a:solidFill>
                  <a:srgbClr val="244583"/>
                </a:solidFill>
                <a:hlinkClick r:id="rId3"/>
              </a:rPr>
              <a:t>View the CSU/UC </a:t>
            </a:r>
            <a:r>
              <a:rPr lang="en-US" sz="1600" b="1" i="1" dirty="0">
                <a:solidFill>
                  <a:srgbClr val="244583"/>
                </a:solidFill>
                <a:hlinkClick r:id="rId3"/>
              </a:rPr>
              <a:t>approved course list for CCA</a:t>
            </a:r>
            <a:endParaRPr lang="en-US" b="1" dirty="0">
              <a:solidFill>
                <a:srgbClr val="24458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152400" y="838200"/>
            <a:ext cx="8915400" cy="5181600"/>
          </a:xfrm>
        </p:spPr>
        <p:txBody>
          <a:bodyPr/>
          <a:lstStyle/>
          <a:p>
            <a:pPr marL="114300" indent="-114300">
              <a:spcBef>
                <a:spcPct val="0"/>
              </a:spcBef>
              <a:buFont typeface="Wingdings 3" pitchFamily="18" charset="2"/>
              <a:buNone/>
              <a:defRPr/>
            </a:pPr>
            <a:r>
              <a:rPr lang="en-US" sz="1600" b="1" dirty="0" smtClean="0">
                <a:latin typeface="Arial" charset="0"/>
                <a:ea typeface="ＭＳ Ｐゴシック" pitchFamily="34" charset="-128"/>
                <a:cs typeface="Arial" charset="0"/>
              </a:rPr>
              <a:t>1.  Research classes </a:t>
            </a:r>
            <a:r>
              <a:rPr lang="en-US" sz="1600" b="1" i="1" u="sng" dirty="0" smtClean="0">
                <a:latin typeface="Arial" charset="0"/>
                <a:ea typeface="ＭＳ Ｐゴシック" pitchFamily="34" charset="-128"/>
                <a:cs typeface="Arial" charset="0"/>
              </a:rPr>
              <a:t>before</a:t>
            </a:r>
            <a:r>
              <a:rPr lang="en-US" sz="1600" b="1" dirty="0" smtClean="0">
                <a:latin typeface="Arial" charset="0"/>
                <a:ea typeface="ＭＳ Ｐゴシック" pitchFamily="34" charset="-128"/>
                <a:cs typeface="Arial" charset="0"/>
              </a:rPr>
              <a:t> selecting them</a:t>
            </a:r>
            <a:r>
              <a:rPr lang="en-US" sz="1400" b="1" dirty="0" smtClean="0">
                <a:latin typeface="Arial" charset="0"/>
                <a:ea typeface="ＭＳ Ｐゴシック" pitchFamily="34" charset="-128"/>
                <a:cs typeface="Arial" charset="0"/>
              </a:rPr>
              <a:t>. </a:t>
            </a:r>
          </a:p>
          <a:p>
            <a:pPr marL="400050" lvl="1" indent="-114300">
              <a:spcBef>
                <a:spcPct val="0"/>
              </a:spcBef>
              <a:defRPr/>
            </a:pPr>
            <a:r>
              <a:rPr lang="en-US" sz="1400" dirty="0" smtClean="0">
                <a:latin typeface="Arial" charset="0"/>
                <a:ea typeface="ＭＳ Ｐゴシック" pitchFamily="34" charset="-128"/>
                <a:cs typeface="Arial" charset="0"/>
              </a:rPr>
              <a:t>Include your </a:t>
            </a:r>
            <a:r>
              <a:rPr lang="en-US" sz="1400" b="1" dirty="0" smtClean="0">
                <a:latin typeface="Arial" charset="0"/>
                <a:ea typeface="ＭＳ Ｐゴシック" pitchFamily="34" charset="-128"/>
                <a:cs typeface="Arial" charset="0"/>
              </a:rPr>
              <a:t>grade-level requirements based on </a:t>
            </a:r>
            <a:r>
              <a:rPr lang="en-US" sz="1400" dirty="0" smtClean="0">
                <a:latin typeface="Arial" charset="0"/>
                <a:ea typeface="ＭＳ Ｐゴシック" pitchFamily="34" charset="-128"/>
                <a:cs typeface="Arial" charset="0"/>
              </a:rPr>
              <a:t>both high school graduation and college eligibility. </a:t>
            </a:r>
          </a:p>
          <a:p>
            <a:pPr marL="400050" lvl="1" indent="-114300">
              <a:spcBef>
                <a:spcPct val="0"/>
              </a:spcBef>
              <a:defRPr/>
            </a:pPr>
            <a:r>
              <a:rPr lang="en-US" sz="1400" dirty="0" smtClean="0">
                <a:latin typeface="Arial" charset="0"/>
                <a:ea typeface="ＭＳ Ｐゴシック" pitchFamily="34" charset="-128"/>
                <a:cs typeface="Arial" charset="0"/>
              </a:rPr>
              <a:t>Review the </a:t>
            </a:r>
            <a:r>
              <a:rPr lang="en-US" sz="1400" b="1" dirty="0" smtClean="0">
                <a:latin typeface="Arial" charset="0"/>
                <a:ea typeface="ＭＳ Ｐゴシック" pitchFamily="34" charset="-128"/>
                <a:cs typeface="Arial" charset="0"/>
                <a:hlinkClick r:id="rId2"/>
              </a:rPr>
              <a:t>Course Profiles</a:t>
            </a:r>
            <a:r>
              <a:rPr lang="en-US" sz="1400" dirty="0" smtClean="0">
                <a:latin typeface="Arial" charset="0"/>
                <a:ea typeface="ＭＳ Ｐゴシック" pitchFamily="34" charset="-128"/>
                <a:cs typeface="Arial" charset="0"/>
                <a:hlinkClick r:id="rId2"/>
              </a:rPr>
              <a:t> </a:t>
            </a:r>
            <a:r>
              <a:rPr lang="en-US" sz="1400" dirty="0" smtClean="0">
                <a:latin typeface="Arial" charset="0"/>
                <a:ea typeface="ＭＳ Ｐゴシック" pitchFamily="34" charset="-128"/>
                <a:cs typeface="Arial" charset="0"/>
              </a:rPr>
              <a:t>and </a:t>
            </a:r>
            <a:r>
              <a:rPr lang="en-US" sz="1400" b="1" dirty="0" smtClean="0">
                <a:latin typeface="Arial" charset="0"/>
                <a:ea typeface="ＭＳ Ｐゴシック" pitchFamily="34" charset="-128"/>
                <a:cs typeface="Arial" charset="0"/>
              </a:rPr>
              <a:t>Course Progressions</a:t>
            </a:r>
            <a:r>
              <a:rPr lang="en-US" sz="1400" dirty="0" smtClean="0">
                <a:latin typeface="Arial" charset="0"/>
                <a:ea typeface="ＭＳ Ｐゴシック" pitchFamily="34" charset="-128"/>
                <a:cs typeface="Arial" charset="0"/>
              </a:rPr>
              <a:t> for specific subject areas (i.e. Math, Arts, etc.) to make sure you have met the prerequisites and department recommendations for each course.</a:t>
            </a:r>
          </a:p>
          <a:p>
            <a:pPr marL="400050" lvl="1" indent="-114300">
              <a:spcBef>
                <a:spcPct val="0"/>
              </a:spcBef>
              <a:defRPr/>
            </a:pPr>
            <a:r>
              <a:rPr lang="en-US" sz="1400" dirty="0" smtClean="0">
                <a:latin typeface="Arial" charset="0"/>
                <a:ea typeface="ＭＳ Ｐゴシック" pitchFamily="34" charset="-128"/>
                <a:cs typeface="Arial" charset="0"/>
              </a:rPr>
              <a:t>Pay attention to the </a:t>
            </a:r>
            <a:r>
              <a:rPr lang="en-US" sz="1400" b="1" dirty="0" smtClean="0">
                <a:latin typeface="Arial" charset="0"/>
                <a:ea typeface="ＭＳ Ｐゴシック" pitchFamily="34" charset="-128"/>
                <a:cs typeface="Arial" charset="0"/>
              </a:rPr>
              <a:t>estimated homework requirement and level of difficulty </a:t>
            </a:r>
            <a:r>
              <a:rPr lang="en-US" sz="1400" dirty="0" smtClean="0">
                <a:latin typeface="Arial" charset="0"/>
                <a:ea typeface="ＭＳ Ｐゴシック" pitchFamily="34" charset="-128"/>
                <a:cs typeface="Arial" charset="0"/>
              </a:rPr>
              <a:t>for each course you request. </a:t>
            </a:r>
          </a:p>
          <a:p>
            <a:pPr marL="400050" lvl="1" indent="-114300">
              <a:spcBef>
                <a:spcPct val="0"/>
              </a:spcBef>
              <a:defRPr/>
            </a:pPr>
            <a:r>
              <a:rPr lang="en-US" sz="1400" b="1" dirty="0" smtClean="0">
                <a:latin typeface="Arial" charset="0"/>
                <a:ea typeface="ＭＳ Ｐゴシック" pitchFamily="34" charset="-128"/>
                <a:cs typeface="Arial" charset="0"/>
              </a:rPr>
              <a:t>Talk to your </a:t>
            </a:r>
            <a:r>
              <a:rPr lang="en-US" sz="1400" b="1" u="sng" dirty="0" smtClean="0">
                <a:latin typeface="Arial" charset="0"/>
                <a:ea typeface="ＭＳ Ｐゴシック" pitchFamily="34" charset="-128"/>
                <a:cs typeface="Arial" charset="0"/>
              </a:rPr>
              <a:t>current</a:t>
            </a:r>
            <a:r>
              <a:rPr lang="en-US" sz="1400" b="1" dirty="0" smtClean="0">
                <a:latin typeface="Arial" charset="0"/>
                <a:ea typeface="ＭＳ Ｐゴシック" pitchFamily="34" charset="-128"/>
                <a:cs typeface="Arial" charset="0"/>
              </a:rPr>
              <a:t> teachers or counselor </a:t>
            </a:r>
            <a:r>
              <a:rPr lang="en-US" sz="1400" dirty="0" smtClean="0">
                <a:latin typeface="Arial" charset="0"/>
                <a:ea typeface="ＭＳ Ｐゴシック" pitchFamily="34" charset="-128"/>
                <a:cs typeface="Arial" charset="0"/>
              </a:rPr>
              <a:t>if you have questions about which courses are appropriate for you.</a:t>
            </a:r>
          </a:p>
          <a:p>
            <a:pPr marL="400050" lvl="1" indent="-114300">
              <a:spcBef>
                <a:spcPct val="0"/>
              </a:spcBef>
              <a:defRPr/>
            </a:pPr>
            <a:r>
              <a:rPr lang="en-US" sz="1400" b="1" dirty="0" smtClean="0">
                <a:latin typeface="Arial" charset="0"/>
                <a:ea typeface="ＭＳ Ｐゴシック" pitchFamily="34" charset="-128"/>
                <a:cs typeface="Arial" charset="0"/>
              </a:rPr>
              <a:t>Choose your electives wisely! </a:t>
            </a:r>
            <a:r>
              <a:rPr lang="en-US" sz="1400" dirty="0" smtClean="0">
                <a:latin typeface="Arial" charset="0"/>
                <a:ea typeface="ＭＳ Ｐゴシック" pitchFamily="34" charset="-128"/>
                <a:cs typeface="Arial" charset="0"/>
              </a:rPr>
              <a:t>Read the course descriptions to select courses in which you are </a:t>
            </a:r>
            <a:r>
              <a:rPr lang="en-US" sz="1400" i="1" dirty="0" smtClean="0">
                <a:latin typeface="Arial" charset="0"/>
                <a:ea typeface="ＭＳ Ｐゴシック" pitchFamily="34" charset="-128"/>
                <a:cs typeface="Arial" charset="0"/>
              </a:rPr>
              <a:t>genuinely</a:t>
            </a:r>
            <a:r>
              <a:rPr lang="en-US" sz="1400" dirty="0" smtClean="0">
                <a:latin typeface="Arial" charset="0"/>
                <a:ea typeface="ＭＳ Ｐゴシック" pitchFamily="34" charset="-128"/>
                <a:cs typeface="Arial" charset="0"/>
              </a:rPr>
              <a:t> interested</a:t>
            </a:r>
            <a:r>
              <a:rPr lang="en-US" sz="1350" dirty="0" smtClean="0">
                <a:latin typeface="Arial" charset="0"/>
                <a:ea typeface="ＭＳ Ｐゴシック" pitchFamily="34" charset="-128"/>
                <a:cs typeface="Arial" charset="0"/>
              </a:rPr>
              <a:t>. </a:t>
            </a:r>
            <a:r>
              <a:rPr lang="en-US" sz="1350" b="1" u="sng" dirty="0" smtClean="0">
                <a:latin typeface="Arial" charset="0"/>
                <a:ea typeface="ＭＳ Ｐゴシック" pitchFamily="34" charset="-128"/>
                <a:cs typeface="Arial" charset="0"/>
              </a:rPr>
              <a:t>You will not be able to change elective courses after the school year begins</a:t>
            </a:r>
            <a:r>
              <a:rPr lang="en-US" sz="1350" dirty="0" smtClean="0">
                <a:latin typeface="Arial" charset="0"/>
                <a:ea typeface="ＭＳ Ｐゴシック" pitchFamily="34" charset="-128"/>
                <a:cs typeface="Arial" charset="0"/>
              </a:rPr>
              <a:t>.</a:t>
            </a:r>
          </a:p>
          <a:p>
            <a:pPr marL="114300" lvl="1" indent="-114300">
              <a:spcBef>
                <a:spcPct val="0"/>
              </a:spcBef>
              <a:buFont typeface="Verdana" pitchFamily="34" charset="0"/>
              <a:buNone/>
              <a:defRPr/>
            </a:pPr>
            <a:endParaRPr lang="en-US" sz="1400" u="sng" dirty="0" smtClean="0">
              <a:latin typeface="Arial" charset="0"/>
              <a:ea typeface="ＭＳ Ｐゴシック" pitchFamily="34" charset="-128"/>
              <a:cs typeface="Arial" charset="0"/>
            </a:endParaRPr>
          </a:p>
          <a:p>
            <a:pPr marL="114300" indent="-114300">
              <a:spcBef>
                <a:spcPct val="0"/>
              </a:spcBef>
              <a:buFont typeface="Wingdings 3" pitchFamily="18" charset="2"/>
              <a:buNone/>
              <a:defRPr/>
            </a:pPr>
            <a:r>
              <a:rPr lang="en-US" sz="1600" b="1" dirty="0" smtClean="0">
                <a:latin typeface="Arial" charset="0"/>
                <a:ea typeface="ＭＳ Ｐゴシック" pitchFamily="34" charset="-128"/>
                <a:cs typeface="Arial" charset="0"/>
              </a:rPr>
              <a:t>2.  Consider your extracurricular commitments (athletics, clubs, job, community service) </a:t>
            </a:r>
          </a:p>
          <a:p>
            <a:pPr marL="114300" indent="-114300">
              <a:spcBef>
                <a:spcPct val="0"/>
              </a:spcBef>
              <a:buFont typeface="Wingdings 3" pitchFamily="18" charset="2"/>
              <a:buNone/>
              <a:defRPr/>
            </a:pPr>
            <a:r>
              <a:rPr lang="en-US" sz="1600" dirty="0" smtClean="0">
                <a:latin typeface="Arial" charset="0"/>
                <a:ea typeface="ＭＳ Ｐゴシック" pitchFamily="34" charset="-128"/>
                <a:cs typeface="Arial" charset="0"/>
              </a:rPr>
              <a:t>     to d</a:t>
            </a:r>
            <a:r>
              <a:rPr lang="en-US" sz="1400" dirty="0" smtClean="0">
                <a:solidFill>
                  <a:srgbClr val="000000"/>
                </a:solidFill>
                <a:latin typeface="Arial" charset="0"/>
                <a:ea typeface="ＭＳ Ｐゴシック" pitchFamily="34" charset="-128"/>
                <a:cs typeface="Arial" charset="0"/>
              </a:rPr>
              <a:t>etermine whether you will have enough time for your courses, given the amount of time required for   </a:t>
            </a:r>
          </a:p>
          <a:p>
            <a:pPr marL="114300" indent="-114300">
              <a:spcBef>
                <a:spcPct val="0"/>
              </a:spcBef>
              <a:buFont typeface="Wingdings 3" pitchFamily="18" charset="2"/>
              <a:buNone/>
              <a:defRPr/>
            </a:pPr>
            <a:r>
              <a:rPr lang="en-US" sz="1400" dirty="0">
                <a:solidFill>
                  <a:srgbClr val="000000"/>
                </a:solidFill>
                <a:latin typeface="Arial" charset="0"/>
                <a:ea typeface="ＭＳ Ｐゴシック" pitchFamily="34" charset="-128"/>
                <a:cs typeface="Arial" charset="0"/>
              </a:rPr>
              <a:t> </a:t>
            </a:r>
            <a:r>
              <a:rPr lang="en-US" sz="1400" dirty="0" smtClean="0">
                <a:solidFill>
                  <a:srgbClr val="000000"/>
                </a:solidFill>
                <a:latin typeface="Arial" charset="0"/>
                <a:ea typeface="ＭＳ Ｐゴシック" pitchFamily="34" charset="-128"/>
                <a:cs typeface="Arial" charset="0"/>
              </a:rPr>
              <a:t>     your activities.</a:t>
            </a:r>
          </a:p>
          <a:p>
            <a:pPr marL="114300" lvl="1" indent="-114300">
              <a:spcBef>
                <a:spcPct val="0"/>
              </a:spcBef>
              <a:buFont typeface="Verdana" pitchFamily="34" charset="0"/>
              <a:buNone/>
              <a:defRPr/>
            </a:pPr>
            <a:endParaRPr lang="en-US" sz="1400" dirty="0" smtClean="0">
              <a:solidFill>
                <a:srgbClr val="000000"/>
              </a:solidFill>
              <a:latin typeface="Arial" charset="0"/>
              <a:ea typeface="ＭＳ Ｐゴシック" pitchFamily="34" charset="-128"/>
              <a:cs typeface="Arial" charset="0"/>
            </a:endParaRPr>
          </a:p>
          <a:p>
            <a:pPr marL="114300" lvl="1" indent="-114300">
              <a:spcBef>
                <a:spcPct val="0"/>
              </a:spcBef>
              <a:buFont typeface="Verdana" pitchFamily="34" charset="0"/>
              <a:buNone/>
              <a:defRPr/>
            </a:pPr>
            <a:r>
              <a:rPr lang="en-US" sz="1600" b="1" dirty="0" smtClean="0">
                <a:solidFill>
                  <a:srgbClr val="000000"/>
                </a:solidFill>
                <a:latin typeface="Arial" charset="0"/>
                <a:ea typeface="ＭＳ Ｐゴシック" pitchFamily="34" charset="-128"/>
                <a:cs typeface="Arial" charset="0"/>
              </a:rPr>
              <a:t>3.  </a:t>
            </a:r>
            <a:r>
              <a:rPr lang="en-US" sz="1600" b="1" dirty="0" smtClean="0">
                <a:latin typeface="Arial" pitchFamily="34" charset="0"/>
                <a:cs typeface="Arial" pitchFamily="34" charset="0"/>
              </a:rPr>
              <a:t>Consider </a:t>
            </a:r>
            <a:r>
              <a:rPr lang="en-US" sz="1600" b="1" dirty="0">
                <a:latin typeface="Arial" pitchFamily="34" charset="0"/>
                <a:cs typeface="Arial" pitchFamily="34" charset="0"/>
              </a:rPr>
              <a:t>taking a strategic unscheduled period</a:t>
            </a:r>
            <a:r>
              <a:rPr lang="en-US" sz="1600" b="1" dirty="0" smtClean="0">
                <a:latin typeface="Arial" pitchFamily="34" charset="0"/>
                <a:cs typeface="Arial" pitchFamily="34" charset="0"/>
              </a:rPr>
              <a:t>.*</a:t>
            </a:r>
            <a:endParaRPr lang="en-US" sz="1600" dirty="0">
              <a:latin typeface="Arial" pitchFamily="34" charset="0"/>
              <a:cs typeface="Arial" pitchFamily="34" charset="0"/>
            </a:endParaRPr>
          </a:p>
          <a:p>
            <a:pPr marL="114300" lvl="1" indent="-114300">
              <a:spcBef>
                <a:spcPct val="0"/>
              </a:spcBef>
              <a:buFont typeface="Verdana" pitchFamily="34" charset="0"/>
              <a:buNone/>
              <a:defRPr/>
            </a:pPr>
            <a:endParaRPr lang="en-US" sz="1400" dirty="0" smtClean="0">
              <a:solidFill>
                <a:srgbClr val="000000"/>
              </a:solidFill>
              <a:latin typeface="Arial" charset="0"/>
              <a:ea typeface="ＭＳ Ｐゴシック" pitchFamily="34" charset="-128"/>
              <a:cs typeface="Arial" charset="0"/>
            </a:endParaRPr>
          </a:p>
          <a:p>
            <a:pPr marL="114300" indent="-114300">
              <a:spcBef>
                <a:spcPct val="0"/>
              </a:spcBef>
              <a:buFont typeface="Wingdings 3" pitchFamily="18" charset="2"/>
              <a:buNone/>
              <a:defRPr/>
            </a:pPr>
            <a:r>
              <a:rPr lang="en-US" sz="1600" b="1" dirty="0">
                <a:latin typeface="Arial" charset="0"/>
                <a:ea typeface="ＭＳ Ｐゴシック" pitchFamily="34" charset="-128"/>
                <a:cs typeface="Arial" charset="0"/>
              </a:rPr>
              <a:t>4</a:t>
            </a:r>
            <a:r>
              <a:rPr lang="en-US" sz="1600" b="1" dirty="0" smtClean="0">
                <a:latin typeface="Arial" charset="0"/>
                <a:ea typeface="ＭＳ Ｐゴシック" pitchFamily="34" charset="-128"/>
                <a:cs typeface="Arial" charset="0"/>
              </a:rPr>
              <a:t>.  If you are considering taking Honors or Advanced Placement </a:t>
            </a:r>
          </a:p>
          <a:p>
            <a:pPr marL="114300" indent="-114300">
              <a:spcBef>
                <a:spcPct val="0"/>
              </a:spcBef>
              <a:buFont typeface="Wingdings 3" pitchFamily="18" charset="2"/>
              <a:buNone/>
              <a:defRPr/>
            </a:pPr>
            <a:r>
              <a:rPr lang="en-US" sz="1600" b="1" dirty="0" smtClean="0">
                <a:latin typeface="Arial" charset="0"/>
                <a:ea typeface="ＭＳ Ｐゴシック" pitchFamily="34" charset="-128"/>
                <a:cs typeface="Arial" charset="0"/>
              </a:rPr>
              <a:t>     courses, visit the </a:t>
            </a:r>
            <a:r>
              <a:rPr lang="en-US" sz="1600" b="1" dirty="0" smtClean="0">
                <a:latin typeface="Arial" charset="0"/>
                <a:ea typeface="ＭＳ Ｐゴシック" pitchFamily="34" charset="-128"/>
                <a:cs typeface="Arial" charset="0"/>
                <a:hlinkClick r:id="rId3"/>
              </a:rPr>
              <a:t>Honors/AP Courses page</a:t>
            </a:r>
            <a:r>
              <a:rPr lang="en-US" sz="1600" dirty="0" smtClean="0">
                <a:latin typeface="Arial" charset="0"/>
                <a:ea typeface="ＭＳ Ｐゴシック" pitchFamily="34" charset="-128"/>
                <a:cs typeface="Arial" charset="0"/>
              </a:rPr>
              <a:t>.</a:t>
            </a:r>
          </a:p>
          <a:p>
            <a:pPr marL="114300" indent="-114300">
              <a:spcBef>
                <a:spcPct val="0"/>
              </a:spcBef>
              <a:buFont typeface="Wingdings 3" pitchFamily="18" charset="2"/>
              <a:buNone/>
              <a:defRPr/>
            </a:pPr>
            <a:endParaRPr lang="en-US" sz="1400" dirty="0" smtClean="0">
              <a:latin typeface="Arial" charset="0"/>
              <a:ea typeface="ＭＳ Ｐゴシック" pitchFamily="34" charset="-128"/>
              <a:cs typeface="Arial" charset="0"/>
            </a:endParaRPr>
          </a:p>
          <a:p>
            <a:pPr marL="114300" indent="-114300">
              <a:spcBef>
                <a:spcPct val="0"/>
              </a:spcBef>
              <a:buFont typeface="Wingdings 3" pitchFamily="18" charset="2"/>
              <a:buNone/>
              <a:defRPr/>
            </a:pPr>
            <a:r>
              <a:rPr lang="en-US" sz="1600" b="1" dirty="0">
                <a:latin typeface="Arial" charset="0"/>
                <a:ea typeface="ＭＳ Ｐゴシック" pitchFamily="34" charset="-128"/>
                <a:cs typeface="Arial" charset="0"/>
              </a:rPr>
              <a:t>5</a:t>
            </a:r>
            <a:r>
              <a:rPr lang="en-US" sz="1400" dirty="0" smtClean="0">
                <a:latin typeface="Arial" charset="0"/>
                <a:ea typeface="ＭＳ Ｐゴシック" pitchFamily="34" charset="-128"/>
                <a:cs typeface="Arial" charset="0"/>
              </a:rPr>
              <a:t>.  </a:t>
            </a:r>
            <a:r>
              <a:rPr lang="en-US" sz="1600" b="1" dirty="0" smtClean="0">
                <a:latin typeface="Arial" charset="0"/>
                <a:ea typeface="ＭＳ Ｐゴシック" pitchFamily="34" charset="-128"/>
                <a:cs typeface="Arial" charset="0"/>
              </a:rPr>
              <a:t>For further guidance on  selecting a Course Schedule,</a:t>
            </a:r>
          </a:p>
          <a:p>
            <a:pPr marL="0" indent="0">
              <a:spcBef>
                <a:spcPct val="0"/>
              </a:spcBef>
              <a:buFont typeface="Wingdings 3" pitchFamily="18" charset="2"/>
              <a:buNone/>
              <a:defRPr/>
            </a:pPr>
            <a:r>
              <a:rPr lang="en-US" sz="1600" b="1" dirty="0" smtClean="0">
                <a:latin typeface="Arial" charset="0"/>
                <a:ea typeface="ＭＳ Ｐゴシック" pitchFamily="34" charset="-128"/>
                <a:cs typeface="Arial" charset="0"/>
              </a:rPr>
              <a:t>     visit the </a:t>
            </a:r>
            <a:r>
              <a:rPr lang="en-US" sz="1600" b="1" dirty="0" smtClean="0">
                <a:latin typeface="Arial" charset="0"/>
                <a:ea typeface="ＭＳ Ｐゴシック" pitchFamily="34" charset="-128"/>
                <a:cs typeface="Arial" charset="0"/>
                <a:hlinkClick r:id="rId4"/>
              </a:rPr>
              <a:t>Schedule Advice page</a:t>
            </a:r>
            <a:r>
              <a:rPr lang="en-US" sz="1600" b="1" dirty="0" smtClean="0">
                <a:latin typeface="Arial" charset="0"/>
                <a:ea typeface="ＭＳ Ｐゴシック" pitchFamily="34" charset="-128"/>
                <a:cs typeface="Arial" charset="0"/>
              </a:rPr>
              <a:t>.</a:t>
            </a:r>
          </a:p>
          <a:p>
            <a:pPr marL="0" indent="0">
              <a:spcBef>
                <a:spcPct val="0"/>
              </a:spcBef>
              <a:buFont typeface="Wingdings 3" pitchFamily="18" charset="2"/>
              <a:buNone/>
              <a:defRPr/>
            </a:pPr>
            <a:endParaRPr lang="en-US" sz="1400" dirty="0" smtClean="0">
              <a:latin typeface="Arial" charset="0"/>
              <a:ea typeface="ＭＳ Ｐゴシック" pitchFamily="34" charset="-128"/>
              <a:cs typeface="Arial" charset="0"/>
            </a:endParaRPr>
          </a:p>
          <a:p>
            <a:pPr marL="0" indent="0">
              <a:spcBef>
                <a:spcPct val="0"/>
              </a:spcBef>
              <a:buFont typeface="Wingdings 3" pitchFamily="18" charset="2"/>
              <a:buNone/>
              <a:defRPr/>
            </a:pPr>
            <a:endParaRPr lang="en-US" sz="1600" dirty="0" smtClean="0">
              <a:latin typeface="Arial" charset="0"/>
              <a:ea typeface="ＭＳ Ｐゴシック" pitchFamily="34" charset="-128"/>
              <a:cs typeface="Arial" charset="0"/>
            </a:endParaRPr>
          </a:p>
          <a:p>
            <a:pPr marL="282575" indent="-282575">
              <a:spcBef>
                <a:spcPct val="0"/>
              </a:spcBef>
              <a:buFont typeface="Wingdings 3" pitchFamily="18" charset="2"/>
              <a:buNone/>
              <a:defRPr/>
            </a:pPr>
            <a:endParaRPr lang="en-US" sz="2000" dirty="0" smtClean="0">
              <a:latin typeface="Arial" charset="0"/>
              <a:ea typeface="ＭＳ Ｐゴシック" pitchFamily="34" charset="-128"/>
              <a:cs typeface="Arial" charset="0"/>
            </a:endParaRPr>
          </a:p>
        </p:txBody>
      </p:sp>
      <p:sp>
        <p:nvSpPr>
          <p:cNvPr id="5" name="Title 5"/>
          <p:cNvSpPr txBox="1">
            <a:spLocks noGrp="1"/>
          </p:cNvSpPr>
          <p:nvPr>
            <p:ph type="title"/>
          </p:nvPr>
        </p:nvSpPr>
        <p:spPr>
          <a:xfrm>
            <a:off x="457200" y="152400"/>
            <a:ext cx="8229600" cy="609600"/>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fontAlgn="auto">
              <a:spcAft>
                <a:spcPts val="0"/>
              </a:spcAft>
              <a:defRPr/>
            </a:pPr>
            <a:r>
              <a:rPr lang="en-US" sz="4000" dirty="0" smtClean="0">
                <a:solidFill>
                  <a:schemeClr val="tx1"/>
                </a:solidFill>
                <a:effectLst/>
                <a:latin typeface="Gill Sans MT" pitchFamily="34" charset="0"/>
                <a:cs typeface="Lucida Sans Unicode" pitchFamily="34" charset="0"/>
              </a:rPr>
              <a:t/>
            </a:r>
            <a:br>
              <a:rPr lang="en-US" sz="4000" dirty="0" smtClean="0">
                <a:solidFill>
                  <a:schemeClr val="tx1"/>
                </a:solidFill>
                <a:effectLst/>
                <a:latin typeface="Gill Sans MT" pitchFamily="34" charset="0"/>
                <a:cs typeface="Lucida Sans Unicode" pitchFamily="34" charset="0"/>
              </a:rPr>
            </a:br>
            <a:r>
              <a:rPr lang="en-US" sz="4000" dirty="0" smtClean="0">
                <a:solidFill>
                  <a:schemeClr val="bg1"/>
                </a:solidFill>
                <a:effectLst>
                  <a:outerShdw blurRad="38100" dist="38100" dir="2700000" algn="tl">
                    <a:srgbClr val="000000">
                      <a:alpha val="43137"/>
                    </a:srgbClr>
                  </a:outerShdw>
                </a:effectLst>
                <a:latin typeface="Gill Sans MT" pitchFamily="34" charset="0"/>
                <a:cs typeface="Lucida Sans Unicode" pitchFamily="34" charset="0"/>
              </a:rPr>
              <a:t>Course Selection Guidance</a:t>
            </a:r>
            <a:r>
              <a:rPr lang="en-US" sz="4000" dirty="0">
                <a:solidFill>
                  <a:schemeClr val="tx1"/>
                </a:solidFill>
                <a:effectLst/>
                <a:latin typeface="Gill Sans MT" pitchFamily="34" charset="0"/>
                <a:cs typeface="Lucida Sans Unicode" pitchFamily="34" charset="0"/>
              </a:rPr>
              <a:t/>
            </a:r>
            <a:br>
              <a:rPr lang="en-US" sz="4000" dirty="0">
                <a:solidFill>
                  <a:schemeClr val="tx1"/>
                </a:solidFill>
                <a:effectLst/>
                <a:latin typeface="Gill Sans MT" pitchFamily="34" charset="0"/>
                <a:cs typeface="Lucida Sans Unicode" pitchFamily="34" charset="0"/>
              </a:rPr>
            </a:br>
            <a:endParaRPr lang="en-US" sz="4000" dirty="0">
              <a:solidFill>
                <a:schemeClr val="tx1"/>
              </a:solidFill>
              <a:effectLst/>
              <a:latin typeface="Gill Sans MT" pitchFamily="34" charset="0"/>
              <a:cs typeface="Lucida Sans Unicode" pitchFamily="34" charset="0"/>
            </a:endParaRPr>
          </a:p>
        </p:txBody>
      </p:sp>
      <p:sp>
        <p:nvSpPr>
          <p:cNvPr id="3" name="Oval 2"/>
          <p:cNvSpPr>
            <a:spLocks noChangeArrowheads="1"/>
          </p:cNvSpPr>
          <p:nvPr/>
        </p:nvSpPr>
        <p:spPr bwMode="auto">
          <a:xfrm>
            <a:off x="6477000" y="4038600"/>
            <a:ext cx="2590800" cy="2590800"/>
          </a:xfrm>
          <a:prstGeom prst="ellipse">
            <a:avLst/>
          </a:prstGeom>
          <a:gradFill rotWithShape="1">
            <a:gsLst>
              <a:gs pos="0">
                <a:srgbClr val="E91717"/>
              </a:gs>
              <a:gs pos="30000">
                <a:srgbClr val="C50000"/>
              </a:gs>
              <a:gs pos="50000">
                <a:srgbClr val="B40000"/>
              </a:gs>
              <a:gs pos="100000">
                <a:srgbClr val="6F0000"/>
              </a:gs>
            </a:gsLst>
            <a:lin ang="5400000"/>
          </a:gradFill>
          <a:ln w="9525">
            <a:solidFill>
              <a:schemeClr val="accent1"/>
            </a:solidFill>
            <a:round/>
            <a:headEnd/>
            <a:tailEnd/>
          </a:ln>
          <a:effectLst>
            <a:outerShdw blurRad="50800" dist="38100" dir="5400000" rotWithShape="0">
              <a:srgbClr val="808080">
                <a:alpha val="34999"/>
              </a:srgbClr>
            </a:outerShdw>
          </a:effectLst>
        </p:spPr>
        <p:txBody>
          <a:bodyPr anchor="ctr"/>
          <a:lstStyle/>
          <a:p>
            <a:pPr algn="ctr">
              <a:defRPr/>
            </a:pPr>
            <a:r>
              <a:rPr lang="en-US" sz="1600" dirty="0" smtClean="0">
                <a:solidFill>
                  <a:schemeClr val="lt1"/>
                </a:solidFill>
                <a:latin typeface="Arial"/>
                <a:ea typeface="+mn-ea"/>
                <a:cs typeface="Arial"/>
              </a:rPr>
              <a:t>Create </a:t>
            </a:r>
            <a:r>
              <a:rPr lang="en-US" sz="1600" dirty="0">
                <a:solidFill>
                  <a:schemeClr val="lt1"/>
                </a:solidFill>
                <a:latin typeface="Arial"/>
                <a:ea typeface="+mn-ea"/>
                <a:cs typeface="Arial"/>
              </a:rPr>
              <a:t>a balanced year-long schedule that is challenging, but not overwhelming, by selecting courses for which you are adequately prepared</a:t>
            </a:r>
            <a:r>
              <a:rPr lang="en-US" sz="1600" dirty="0">
                <a:solidFill>
                  <a:schemeClr val="lt1"/>
                </a:solidFill>
                <a:latin typeface="+mn-lt"/>
                <a:ea typeface="+mn-ea"/>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44">
      <a:dk1>
        <a:srgbClr val="050507"/>
      </a:dk1>
      <a:lt1>
        <a:sysClr val="window" lastClr="FFFFFF"/>
      </a:lt1>
      <a:dk2>
        <a:srgbClr val="1D212D"/>
      </a:dk2>
      <a:lt2>
        <a:srgbClr val="BFBFBF"/>
      </a:lt2>
      <a:accent1>
        <a:srgbClr val="C00000"/>
      </a:accent1>
      <a:accent2>
        <a:srgbClr val="7598D9"/>
      </a:accent2>
      <a:accent3>
        <a:srgbClr val="B32C16"/>
      </a:accent3>
      <a:accent4>
        <a:srgbClr val="F5CD2D"/>
      </a:accent4>
      <a:accent5>
        <a:srgbClr val="AEBAD5"/>
      </a:accent5>
      <a:accent6>
        <a:srgbClr val="777C84"/>
      </a:accent6>
      <a:hlink>
        <a:srgbClr val="C00000"/>
      </a:hlink>
      <a:folHlink>
        <a:srgbClr val="47516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9097</TotalTime>
  <Words>2245</Words>
  <Application>Microsoft Office PowerPoint</Application>
  <PresentationFormat>On-screen Show (4:3)</PresentationFormat>
  <Paragraphs>359</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PowerPoint Presentation</vt:lpstr>
      <vt:lpstr>PowerPoint Presentation</vt:lpstr>
      <vt:lpstr>PowerPoint Presentation</vt:lpstr>
      <vt:lpstr>Resources &amp; Staying Informed</vt:lpstr>
      <vt:lpstr>PowerPoint Presentation</vt:lpstr>
      <vt:lpstr>PowerPoint Presentation</vt:lpstr>
      <vt:lpstr>PowerPoint Presentation</vt:lpstr>
      <vt:lpstr>CSU/UC Subject Requirements</vt:lpstr>
      <vt:lpstr> Course Selection Guidance </vt:lpstr>
      <vt:lpstr>PowerPoint Presentation</vt:lpstr>
      <vt:lpstr>PowerPoint Presentation</vt:lpstr>
      <vt:lpstr>COURSE SELECTION CONTRACT</vt:lpstr>
      <vt:lpstr>SDUHSD Course Selection Guidelines</vt:lpstr>
      <vt:lpstr>SDUHSD Course Selection Guidelines</vt:lpstr>
      <vt:lpstr>SDUHSD Physical Education &amp; Health Requirement</vt:lpstr>
      <vt:lpstr>Off Campus Coursework</vt:lpstr>
      <vt:lpstr>Additional Course Selection Guidelines &amp; Reminders</vt:lpstr>
      <vt:lpstr>Course List</vt:lpstr>
      <vt:lpstr>Course List</vt:lpstr>
      <vt:lpstr>Application &amp; Audition Only Courses</vt:lpstr>
      <vt:lpstr>PowerPoint Presentation</vt:lpstr>
      <vt:lpstr>PowerPoint Presentation</vt:lpstr>
      <vt:lpstr>PowerPoint Presentation</vt:lpstr>
      <vt:lpstr>Online Course Selection Instructions</vt:lpstr>
      <vt:lpstr>PowerPoint Presentation</vt:lpstr>
      <vt:lpstr>PowerPoint Presentation</vt:lpstr>
      <vt:lpstr>PowerPoint Presentation</vt:lpstr>
      <vt:lpstr>PowerPoint Presentation</vt:lpstr>
      <vt:lpstr>Course Selection Nights</vt:lpstr>
      <vt:lpstr>Important Reminders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Incoming Student Presentation</dc:title>
  <dc:creator>Paola</dc:creator>
  <cp:lastModifiedBy>SDUHSD</cp:lastModifiedBy>
  <cp:revision>592</cp:revision>
  <cp:lastPrinted>2012-04-02T15:30:12Z</cp:lastPrinted>
  <dcterms:created xsi:type="dcterms:W3CDTF">2005-09-23T18:39:03Z</dcterms:created>
  <dcterms:modified xsi:type="dcterms:W3CDTF">2017-04-05T15:10:20Z</dcterms:modified>
</cp:coreProperties>
</file>