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2" r:id="rId4"/>
    <p:sldId id="277" r:id="rId5"/>
    <p:sldId id="258" r:id="rId6"/>
    <p:sldId id="263" r:id="rId7"/>
    <p:sldId id="264" r:id="rId8"/>
    <p:sldId id="265" r:id="rId9"/>
    <p:sldId id="266" r:id="rId10"/>
    <p:sldId id="267" r:id="rId11"/>
    <p:sldId id="278" r:id="rId12"/>
    <p:sldId id="259" r:id="rId13"/>
    <p:sldId id="260" r:id="rId14"/>
    <p:sldId id="268" r:id="rId15"/>
    <p:sldId id="273" r:id="rId16"/>
    <p:sldId id="274" r:id="rId17"/>
    <p:sldId id="269" r:id="rId18"/>
    <p:sldId id="272" r:id="rId19"/>
    <p:sldId id="261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1E3"/>
    <a:srgbClr val="FF6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3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8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C521-D0B8-4B48-9AF6-F027FAD2BC3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35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c.sduhsd.net/Counseling/Resume/index.html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1" y="1725842"/>
            <a:ext cx="8637073" cy="2920713"/>
          </a:xfrm>
        </p:spPr>
        <p:txBody>
          <a:bodyPr/>
          <a:lstStyle/>
          <a:p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5552" y="4646555"/>
            <a:ext cx="8637072" cy="977621"/>
          </a:xfrm>
        </p:spPr>
        <p:txBody>
          <a:bodyPr>
            <a:noAutofit/>
          </a:bodyPr>
          <a:lstStyle/>
          <a:p>
            <a:r>
              <a:rPr lang="en-US" sz="2800" dirty="0" smtClean="0"/>
              <a:t>CCA Sophomore Audits</a:t>
            </a:r>
            <a:br>
              <a:rPr lang="en-US" sz="2800" dirty="0" smtClean="0"/>
            </a:br>
            <a:r>
              <a:rPr lang="en-US" sz="2800" dirty="0" smtClean="0"/>
              <a:t>Class of 2020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68" y="349406"/>
            <a:ext cx="7102269" cy="31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career Tools on California Colleges…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Intelligences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91" y="2922846"/>
            <a:ext cx="3505208" cy="26447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 what You Are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90" y="2922846"/>
            <a:ext cx="4771173" cy="2689024"/>
          </a:xfrm>
        </p:spPr>
      </p:pic>
    </p:spTree>
    <p:extLst>
      <p:ext uri="{BB962C8B-B14F-4D97-AF65-F5344CB8AC3E}">
        <p14:creationId xmlns:p14="http://schemas.microsoft.com/office/powerpoint/2010/main" val="192634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94207"/>
            <a:ext cx="9291215" cy="1049235"/>
          </a:xfrm>
        </p:spPr>
        <p:txBody>
          <a:bodyPr/>
          <a:lstStyle/>
          <a:p>
            <a:r>
              <a:rPr lang="en-US" dirty="0" smtClean="0"/>
              <a:t>Explore the occupational Outlook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645" y="2285652"/>
            <a:ext cx="5314981" cy="3516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/>
              <a:t>Keep up with the occupational outlook for various fields.</a:t>
            </a:r>
          </a:p>
          <a:p>
            <a:pPr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/>
              <a:t>Get to know which ones are adding jobs and which ones are losing them.</a:t>
            </a:r>
          </a:p>
          <a:p>
            <a:pPr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i="1" dirty="0"/>
              <a:t>The Occupational Outlook Handbook</a:t>
            </a:r>
            <a:r>
              <a:rPr lang="en-US" dirty="0"/>
              <a:t> is an excellent source, and is updated every two years.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07383" y="4993795"/>
            <a:ext cx="2932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https://www.bls.gov/ooh/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81" y="1853754"/>
            <a:ext cx="6015071" cy="40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 Career Pathways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96" y="1714372"/>
            <a:ext cx="7774725" cy="4183507"/>
          </a:xfrm>
        </p:spPr>
      </p:pic>
      <p:sp>
        <p:nvSpPr>
          <p:cNvPr id="5" name="TextBox 4"/>
          <p:cNvSpPr txBox="1"/>
          <p:nvPr/>
        </p:nvSpPr>
        <p:spPr>
          <a:xfrm>
            <a:off x="424270" y="2096606"/>
            <a:ext cx="2788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Pathways are a great way to discover interests, explore careers, be prepared for college, and demonstrate a depth of interest in a field on your college application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904" y="4727448"/>
            <a:ext cx="2889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Completion of a pathway will be indicated on your high school transcript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5" y="539343"/>
            <a:ext cx="9291215" cy="104923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Business &amp; Finance Sector: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Business Management Pathway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1843677"/>
            <a:ext cx="5913533" cy="3681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10" y="1764841"/>
            <a:ext cx="2760218" cy="3048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8306" y="4924875"/>
            <a:ext cx="5003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Intro to Business Management, Marketing Principles, Advanced Business Management, Business Math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867" y="3473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7A1E3"/>
                </a:solidFill>
              </a:rPr>
              <a:t>Arts, Media, and Entertainment Sector</a:t>
            </a:r>
            <a:endParaRPr lang="en-US" dirty="0">
              <a:solidFill>
                <a:srgbClr val="C7A1E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7918" y="1594034"/>
            <a:ext cx="3196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offers four pathways within this sector: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Design, Visual, and Media Arts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Graphic Design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Production and Managerial Arts (or Film, Video Production)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Performing Arts/Professional Music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06" y="1690171"/>
            <a:ext cx="5803440" cy="3437318"/>
          </a:xfrm>
        </p:spPr>
      </p:pic>
    </p:spTree>
    <p:extLst>
      <p:ext uri="{BB962C8B-B14F-4D97-AF65-F5344CB8AC3E}">
        <p14:creationId xmlns:p14="http://schemas.microsoft.com/office/powerpoint/2010/main" val="9255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95" y="373533"/>
            <a:ext cx="9295603" cy="1056319"/>
          </a:xfrm>
        </p:spPr>
        <p:txBody>
          <a:bodyPr/>
          <a:lstStyle/>
          <a:p>
            <a:r>
              <a:rPr lang="en-US" dirty="0" smtClean="0">
                <a:solidFill>
                  <a:srgbClr val="C7A1E3"/>
                </a:solidFill>
              </a:rPr>
              <a:t>Pathway Options</a:t>
            </a:r>
            <a:endParaRPr lang="en-US" dirty="0">
              <a:solidFill>
                <a:srgbClr val="C7A1E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6" y="1053152"/>
            <a:ext cx="9116561" cy="801943"/>
          </a:xfrm>
        </p:spPr>
        <p:txBody>
          <a:bodyPr/>
          <a:lstStyle/>
          <a:p>
            <a:r>
              <a:rPr lang="en-US" dirty="0" smtClean="0"/>
              <a:t>Design, Visual, and Media Arts &amp; Graphic Design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5" y="2085326"/>
            <a:ext cx="3898679" cy="3898679"/>
          </a:xfrm>
        </p:spPr>
      </p:pic>
      <p:sp>
        <p:nvSpPr>
          <p:cNvPr id="11" name="TextBox 10"/>
          <p:cNvSpPr txBox="1"/>
          <p:nvPr/>
        </p:nvSpPr>
        <p:spPr>
          <a:xfrm>
            <a:off x="4346562" y="2280340"/>
            <a:ext cx="7101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Design, Visual, and Media Arts CCA Courses:  Fine Art Digital Photography, Photo Imaging, Advanced Fine Art Digital Photography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Graphic Design CCA Courses:  Drawing and Design, Digital Art and Design, Advanced Digital Art and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5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95" y="373533"/>
            <a:ext cx="9295603" cy="1056319"/>
          </a:xfrm>
        </p:spPr>
        <p:txBody>
          <a:bodyPr/>
          <a:lstStyle/>
          <a:p>
            <a:r>
              <a:rPr lang="en-US" dirty="0" smtClean="0">
                <a:solidFill>
                  <a:srgbClr val="C7A1E3"/>
                </a:solidFill>
              </a:rPr>
              <a:t>Pathway Options</a:t>
            </a:r>
            <a:endParaRPr lang="en-US" dirty="0">
              <a:solidFill>
                <a:srgbClr val="C7A1E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1704" y="1228926"/>
            <a:ext cx="4488794" cy="801943"/>
          </a:xfrm>
        </p:spPr>
        <p:txBody>
          <a:bodyPr/>
          <a:lstStyle/>
          <a:p>
            <a:r>
              <a:rPr lang="en-US" dirty="0" smtClean="0"/>
              <a:t>Performing Arts/Professional Music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7" y="1226964"/>
            <a:ext cx="4488794" cy="8022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Production and Managerial Arts (Film, Video Production)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7" y="2191149"/>
            <a:ext cx="3334075" cy="3382163"/>
          </a:xfrm>
        </p:spPr>
      </p:pic>
      <p:sp>
        <p:nvSpPr>
          <p:cNvPr id="8" name="TextBox 7"/>
          <p:cNvSpPr txBox="1"/>
          <p:nvPr/>
        </p:nvSpPr>
        <p:spPr>
          <a:xfrm>
            <a:off x="3991716" y="2191149"/>
            <a:ext cx="20209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Video Film, Advanced Video Film, Cinema Lab, Digital Media Production, Cinema Conservatory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81" y="2162577"/>
            <a:ext cx="3718279" cy="2723247"/>
          </a:xfrm>
        </p:spPr>
      </p:pic>
      <p:sp>
        <p:nvSpPr>
          <p:cNvPr id="12" name="TextBox 11"/>
          <p:cNvSpPr txBox="1"/>
          <p:nvPr/>
        </p:nvSpPr>
        <p:spPr>
          <a:xfrm>
            <a:off x="9992161" y="2191149"/>
            <a:ext cx="2020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Digital Composition, Recording Arts, Advanced Recording Arts, Rock Band Music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667359"/>
            <a:ext cx="9291215" cy="1049235"/>
          </a:xfrm>
        </p:spPr>
        <p:txBody>
          <a:bodyPr/>
          <a:lstStyle/>
          <a:p>
            <a:r>
              <a:rPr lang="en-US" dirty="0" err="1" smtClean="0">
                <a:solidFill>
                  <a:srgbClr val="FF612F"/>
                </a:solidFill>
              </a:rPr>
              <a:t>EnGINEERING</a:t>
            </a:r>
            <a:r>
              <a:rPr lang="en-US" dirty="0" smtClean="0">
                <a:solidFill>
                  <a:srgbClr val="FF612F"/>
                </a:solidFill>
              </a:rPr>
              <a:t> AND Architecture sector: </a:t>
            </a:r>
            <a:r>
              <a:rPr lang="en-US" dirty="0" smtClean="0"/>
              <a:t>Engineering Technology pathway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2626" y="4839369"/>
            <a:ext cx="5158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Intro to Engineering Techniques, Digital Electronics, Advanced Engineering and Technology, Robotics and Engineering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" y="1954337"/>
            <a:ext cx="5958332" cy="3485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716594"/>
            <a:ext cx="3057144" cy="29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804519"/>
            <a:ext cx="11237975" cy="10492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Information and communication </a:t>
            </a:r>
            <a:r>
              <a:rPr lang="en-US" dirty="0" err="1" smtClean="0">
                <a:solidFill>
                  <a:srgbClr val="92D050"/>
                </a:solidFill>
              </a:rPr>
              <a:t>technoglogies</a:t>
            </a:r>
            <a:r>
              <a:rPr lang="en-US" dirty="0" smtClean="0">
                <a:solidFill>
                  <a:srgbClr val="92D050"/>
                </a:solidFill>
              </a:rPr>
              <a:t> sector:  </a:t>
            </a:r>
            <a:r>
              <a:rPr lang="en-US" dirty="0" smtClean="0"/>
              <a:t>Software, Systems Development pathway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6" y="2208943"/>
            <a:ext cx="6197600" cy="2990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06" y="1853754"/>
            <a:ext cx="2552700" cy="306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176" y="4914454"/>
            <a:ext cx="4840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Exploring Computer Science, Computer Game Design, AP Computer Science Principles, AP Computer Science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47" y="511911"/>
            <a:ext cx="9291215" cy="1049235"/>
          </a:xfrm>
        </p:spPr>
        <p:txBody>
          <a:bodyPr/>
          <a:lstStyle/>
          <a:p>
            <a:r>
              <a:rPr lang="en-US" dirty="0" smtClean="0"/>
              <a:t>Top 10 Skills Employers Want to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579" y="1629360"/>
            <a:ext cx="9291215" cy="392786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Communication Skills – writing, speaking, listening</a:t>
            </a:r>
          </a:p>
          <a:p>
            <a:pPr fontAlgn="base"/>
            <a:r>
              <a:rPr lang="en-US" dirty="0"/>
              <a:t>Interpersonal – relating with others</a:t>
            </a:r>
          </a:p>
          <a:p>
            <a:pPr fontAlgn="base"/>
            <a:r>
              <a:rPr lang="en-US" dirty="0"/>
              <a:t>Time Management</a:t>
            </a:r>
          </a:p>
          <a:p>
            <a:pPr fontAlgn="base"/>
            <a:r>
              <a:rPr lang="en-US" dirty="0"/>
              <a:t>Creativity Skills</a:t>
            </a:r>
          </a:p>
          <a:p>
            <a:pPr fontAlgn="base"/>
            <a:r>
              <a:rPr lang="en-US" dirty="0"/>
              <a:t>Adaptability – flexibility</a:t>
            </a:r>
          </a:p>
          <a:p>
            <a:pPr fontAlgn="base"/>
            <a:r>
              <a:rPr lang="en-US" dirty="0"/>
              <a:t>Teamwork</a:t>
            </a:r>
          </a:p>
          <a:p>
            <a:pPr fontAlgn="base"/>
            <a:r>
              <a:rPr lang="en-US" dirty="0"/>
              <a:t>Leadership</a:t>
            </a:r>
          </a:p>
          <a:p>
            <a:pPr fontAlgn="base"/>
            <a:r>
              <a:rPr lang="en-US" dirty="0"/>
              <a:t>Work Ethic</a:t>
            </a:r>
          </a:p>
          <a:p>
            <a:pPr fontAlgn="base"/>
            <a:r>
              <a:rPr lang="en-US" dirty="0"/>
              <a:t>Problem-solving</a:t>
            </a:r>
          </a:p>
          <a:p>
            <a:pPr fontAlgn="base"/>
            <a:r>
              <a:rPr lang="en-US" dirty="0"/>
              <a:t>Research &amp; Analytical Skills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507992"/>
            <a:ext cx="446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You can develop these skills through your course work, clubs, athletics, volunteering, work experience, and other </a:t>
            </a:r>
            <a:r>
              <a:rPr lang="en-US" dirty="0" err="1" smtClean="0">
                <a:solidFill>
                  <a:schemeClr val="accent1"/>
                </a:solidFill>
              </a:rPr>
              <a:t>extracurriculars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474065"/>
            <a:ext cx="5883563" cy="29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look for in career options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to conduct career searches</a:t>
            </a:r>
          </a:p>
          <a:p>
            <a:endParaRPr lang="en-US" dirty="0"/>
          </a:p>
          <a:p>
            <a:r>
              <a:rPr lang="en-US" dirty="0" smtClean="0"/>
              <a:t>CCA Career Pathways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Skill development and resumes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603" y="2148510"/>
            <a:ext cx="3804285" cy="33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6" y="503137"/>
            <a:ext cx="9293577" cy="1059305"/>
          </a:xfrm>
        </p:spPr>
        <p:txBody>
          <a:bodyPr/>
          <a:lstStyle/>
          <a:p>
            <a:r>
              <a:rPr lang="en-US" dirty="0" smtClean="0"/>
              <a:t>Building a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What goes on a resume?</a:t>
            </a:r>
          </a:p>
          <a:p>
            <a:r>
              <a:rPr lang="en-US" dirty="0"/>
              <a:t>Name and contact information</a:t>
            </a:r>
          </a:p>
          <a:p>
            <a:r>
              <a:rPr lang="en-US" dirty="0"/>
              <a:t>Objective or summary statement (optional)</a:t>
            </a:r>
          </a:p>
          <a:p>
            <a:r>
              <a:rPr lang="en-US" dirty="0"/>
              <a:t>Work experience</a:t>
            </a:r>
          </a:p>
          <a:p>
            <a:r>
              <a:rPr lang="en-US" dirty="0"/>
              <a:t>Volunteer or extracurricular experience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Skills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15" y="1864194"/>
            <a:ext cx="3513981" cy="3441700"/>
          </a:xfrm>
        </p:spPr>
      </p:pic>
      <p:sp>
        <p:nvSpPr>
          <p:cNvPr id="6" name="TextBox 5"/>
          <p:cNvSpPr txBox="1"/>
          <p:nvPr/>
        </p:nvSpPr>
        <p:spPr>
          <a:xfrm>
            <a:off x="6096005" y="5459473"/>
            <a:ext cx="496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resume template on the </a:t>
            </a:r>
            <a:r>
              <a:rPr lang="en-US" dirty="0" smtClean="0">
                <a:hlinkClick r:id="rId3"/>
              </a:rPr>
              <a:t>CCA Counseling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02183"/>
            <a:ext cx="9291215" cy="1049235"/>
          </a:xfrm>
        </p:spPr>
        <p:txBody>
          <a:bodyPr/>
          <a:lstStyle/>
          <a:p>
            <a:r>
              <a:rPr lang="en-US" dirty="0" smtClean="0"/>
              <a:t>Things to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451418"/>
            <a:ext cx="5678423" cy="241419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96" charset="2"/>
              <a:buChar char="l"/>
              <a:defRPr/>
            </a:pPr>
            <a:r>
              <a:rPr lang="en-US" sz="2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Explore </a:t>
            </a:r>
            <a:r>
              <a:rPr lang="en-US" sz="29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a number of careers and majors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Get </a:t>
            </a:r>
            <a:r>
              <a:rPr lang="en-US" sz="29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involved 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9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Get advice from people in your target occupation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Follow </a:t>
            </a:r>
            <a:r>
              <a:rPr lang="en-US" sz="29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your passion</a:t>
            </a:r>
          </a:p>
          <a:p>
            <a:endParaRPr lang="en-US" dirty="0"/>
          </a:p>
        </p:txBody>
      </p:sp>
      <p:pic>
        <p:nvPicPr>
          <p:cNvPr id="4098" name="Picture 2" descr="http://princetonmontessori.org/wp-content/uploads/2017/09/careers_main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71" y="3865611"/>
            <a:ext cx="7479665" cy="22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52807" y="1451418"/>
            <a:ext cx="5678423" cy="2155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96" charset="2"/>
              <a:buChar char="l"/>
              <a:defRPr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Dare to try something new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Explore the major offerings at colleges on your list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Visit the Career Counseling office when you get to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27" y="460825"/>
            <a:ext cx="9291215" cy="1049235"/>
          </a:xfrm>
        </p:spPr>
        <p:txBody>
          <a:bodyPr/>
          <a:lstStyle/>
          <a:p>
            <a:r>
              <a:rPr lang="en-US" dirty="0" err="1" smtClean="0"/>
              <a:t>ikigai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555" y="1723124"/>
            <a:ext cx="4894357" cy="34506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Japanese concept meaning “reason for being”</a:t>
            </a:r>
          </a:p>
          <a:p>
            <a:endParaRPr lang="en-US" dirty="0"/>
          </a:p>
          <a:p>
            <a:r>
              <a:rPr lang="en-US" dirty="0" smtClean="0"/>
              <a:t>Model when applied to career theory suggests finding an occupation at the intersection of</a:t>
            </a:r>
          </a:p>
          <a:p>
            <a:pPr lvl="1"/>
            <a:r>
              <a:rPr lang="en-US" dirty="0" smtClean="0"/>
              <a:t>What you love</a:t>
            </a:r>
          </a:p>
          <a:p>
            <a:pPr lvl="1"/>
            <a:r>
              <a:rPr lang="en-US" dirty="0" smtClean="0"/>
              <a:t>What the world needs</a:t>
            </a:r>
          </a:p>
          <a:p>
            <a:pPr lvl="1"/>
            <a:r>
              <a:rPr lang="en-US" dirty="0" smtClean="0"/>
              <a:t>What you can be paid for</a:t>
            </a:r>
          </a:p>
          <a:p>
            <a:pPr lvl="1"/>
            <a:r>
              <a:rPr lang="en-US" dirty="0" smtClean="0"/>
              <a:t>What you’re good at</a:t>
            </a:r>
            <a:endParaRPr lang="en-US" dirty="0"/>
          </a:p>
        </p:txBody>
      </p:sp>
      <p:pic>
        <p:nvPicPr>
          <p:cNvPr id="2050" name="Picture 2" descr="https://thumbor.forbes.com/thumbor/960x0/https%3A%2F%2Fblogs-images.forbes.com%2Fchrismyers%2Ffiles%2F2018%2F02%2Fikiga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510060"/>
            <a:ext cx="4461955" cy="44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99" y="0"/>
            <a:ext cx="6126480" cy="2297063"/>
          </a:xfrm>
        </p:spPr>
        <p:txBody>
          <a:bodyPr/>
          <a:lstStyle/>
          <a:p>
            <a:r>
              <a:rPr lang="en-US" dirty="0" smtClean="0"/>
              <a:t>Factors Affecting Career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608" y="649224"/>
            <a:ext cx="6016752" cy="523036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Interests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Skills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Aptitudes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>
                <a:solidFill>
                  <a:schemeClr val="tx2"/>
                </a:solidFill>
                <a:latin typeface="Copperplate Gothic Light" pitchFamily="96" charset="0"/>
              </a:rPr>
              <a:t>People </a:t>
            </a: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skills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Experience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 smtClean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Family traditions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 smtClean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Personality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 smtClean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Life goals and work 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99" y="2015732"/>
            <a:ext cx="4794013" cy="4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CaliforniaColleges.edu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72" y="2317877"/>
            <a:ext cx="7468940" cy="3449638"/>
          </a:xfrm>
        </p:spPr>
      </p:pic>
    </p:spTree>
    <p:extLst>
      <p:ext uri="{BB962C8B-B14F-4D97-AF65-F5344CB8AC3E}">
        <p14:creationId xmlns:p14="http://schemas.microsoft.com/office/powerpoint/2010/main" val="16766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47903"/>
            <a:ext cx="9291215" cy="1049235"/>
          </a:xfrm>
        </p:spPr>
        <p:txBody>
          <a:bodyPr/>
          <a:lstStyle/>
          <a:p>
            <a:r>
              <a:rPr lang="en-US" dirty="0" smtClean="0"/>
              <a:t>Career Interest Profiler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" y="2144141"/>
            <a:ext cx="5195329" cy="3449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68" y="3779520"/>
            <a:ext cx="4329494" cy="2933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9088" y="1657723"/>
            <a:ext cx="4323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Asks scaled questions to help determine interest area fit in one of six categories:</a:t>
            </a:r>
          </a:p>
          <a:p>
            <a:endParaRPr lang="en-US" dirty="0"/>
          </a:p>
          <a:p>
            <a:r>
              <a:rPr lang="en-US" dirty="0" smtClean="0"/>
              <a:t>Realistic		Investigative	</a:t>
            </a:r>
            <a:br>
              <a:rPr lang="en-US" dirty="0" smtClean="0"/>
            </a:br>
            <a:r>
              <a:rPr lang="en-US" dirty="0" smtClean="0"/>
              <a:t>Artistic		Social</a:t>
            </a:r>
            <a:br>
              <a:rPr lang="en-US" dirty="0" smtClean="0"/>
            </a:br>
            <a:r>
              <a:rPr lang="en-US" dirty="0" smtClean="0"/>
              <a:t>Enterprising	Conventional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73" y="512281"/>
            <a:ext cx="9293577" cy="1059305"/>
          </a:xfrm>
        </p:spPr>
        <p:txBody>
          <a:bodyPr/>
          <a:lstStyle/>
          <a:p>
            <a:r>
              <a:rPr lang="en-US" dirty="0" smtClean="0"/>
              <a:t>Career Interest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3" y="2010878"/>
            <a:ext cx="3895344" cy="3448595"/>
          </a:xfrm>
        </p:spPr>
        <p:txBody>
          <a:bodyPr/>
          <a:lstStyle/>
          <a:p>
            <a:r>
              <a:rPr lang="en-US" dirty="0" smtClean="0"/>
              <a:t>View careers that fit your unique interest profiler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Careers can be compared and saved to your account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01" y="1864194"/>
            <a:ext cx="7040883" cy="3548674"/>
          </a:xfrm>
        </p:spPr>
      </p:pic>
    </p:spTree>
    <p:extLst>
      <p:ext uri="{BB962C8B-B14F-4D97-AF65-F5344CB8AC3E}">
        <p14:creationId xmlns:p14="http://schemas.microsoft.com/office/powerpoint/2010/main" val="19048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75"/>
            <a:ext cx="5291937" cy="1911605"/>
          </a:xfrm>
        </p:spPr>
        <p:txBody>
          <a:bodyPr/>
          <a:lstStyle/>
          <a:p>
            <a:r>
              <a:rPr lang="en-US" dirty="0" smtClean="0"/>
              <a:t>Career Example – Public Relations Specialist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00" y="226964"/>
            <a:ext cx="5942364" cy="305899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3" y="1869626"/>
            <a:ext cx="6571398" cy="319567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219753"/>
            <a:ext cx="4343400" cy="273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3751075"/>
            <a:ext cx="2594292" cy="30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585433"/>
            <a:ext cx="9293577" cy="1059305"/>
          </a:xfrm>
        </p:spPr>
        <p:txBody>
          <a:bodyPr/>
          <a:lstStyle/>
          <a:p>
            <a:r>
              <a:rPr lang="en-US" dirty="0" smtClean="0"/>
              <a:t>Career 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156802"/>
            <a:ext cx="6496960" cy="33844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0836" y="2099744"/>
            <a:ext cx="4488654" cy="3441520"/>
          </a:xfrm>
        </p:spPr>
        <p:txBody>
          <a:bodyPr/>
          <a:lstStyle/>
          <a:p>
            <a:r>
              <a:rPr lang="en-US" dirty="0" smtClean="0"/>
              <a:t>Search by name or industry</a:t>
            </a:r>
          </a:p>
          <a:p>
            <a:endParaRPr lang="en-US" dirty="0"/>
          </a:p>
          <a:p>
            <a:r>
              <a:rPr lang="en-US" dirty="0" smtClean="0"/>
              <a:t>Identify careers that are “new and emerging” or “growing rapidly”</a:t>
            </a:r>
          </a:p>
          <a:p>
            <a:endParaRPr lang="en-US" dirty="0"/>
          </a:p>
          <a:p>
            <a:r>
              <a:rPr lang="en-US" dirty="0" smtClean="0"/>
              <a:t>California Colleges career info links with college search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4326</TotalTime>
  <Words>541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Copperplate Gothic Light</vt:lpstr>
      <vt:lpstr>Rockwell</vt:lpstr>
      <vt:lpstr>Wingdings</vt:lpstr>
      <vt:lpstr>Gallery</vt:lpstr>
      <vt:lpstr>Career Planning</vt:lpstr>
      <vt:lpstr>Agenda</vt:lpstr>
      <vt:lpstr>ikigai</vt:lpstr>
      <vt:lpstr>Factors Affecting Career Choices</vt:lpstr>
      <vt:lpstr>CaliforniaColleges.edu</vt:lpstr>
      <vt:lpstr>Career Interest Profiler</vt:lpstr>
      <vt:lpstr>Career Interest Profiler</vt:lpstr>
      <vt:lpstr>Career Example – Public Relations Specialist</vt:lpstr>
      <vt:lpstr>Career Search</vt:lpstr>
      <vt:lpstr>Other career Tools on California Colleges…</vt:lpstr>
      <vt:lpstr>Explore the occupational Outlook Handbook</vt:lpstr>
      <vt:lpstr>CCA Career Pathways</vt:lpstr>
      <vt:lpstr>Business &amp; Finance Sector: Business Management Pathway</vt:lpstr>
      <vt:lpstr>Arts, Media, and Entertainment Sector</vt:lpstr>
      <vt:lpstr>Pathway Options</vt:lpstr>
      <vt:lpstr>Pathway Options</vt:lpstr>
      <vt:lpstr>EnGINEERING AND Architecture sector: Engineering Technology pathway</vt:lpstr>
      <vt:lpstr>Information and communication technoglogies sector:  Software, Systems Development pathway</vt:lpstr>
      <vt:lpstr>Top 10 Skills Employers Want to See</vt:lpstr>
      <vt:lpstr>Building a resume</vt:lpstr>
      <vt:lpstr>Things to Consider…</vt:lpstr>
    </vt:vector>
  </TitlesOfParts>
  <Company>SDUHSD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Planning</dc:title>
  <dc:creator>Windows User</dc:creator>
  <cp:lastModifiedBy>Windows User</cp:lastModifiedBy>
  <cp:revision>37</cp:revision>
  <dcterms:created xsi:type="dcterms:W3CDTF">2018-05-04T20:41:31Z</dcterms:created>
  <dcterms:modified xsi:type="dcterms:W3CDTF">2018-05-15T17:51:12Z</dcterms:modified>
</cp:coreProperties>
</file>